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38"/>
    <p:restoredTop sz="94677"/>
  </p:normalViewPr>
  <p:slideViewPr>
    <p:cSldViewPr snapToGrid="0">
      <p:cViewPr varScale="1">
        <p:scale>
          <a:sx n="168" d="100"/>
          <a:sy n="168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A33E4E-0251-1616-5E8D-F1AC2167F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FBFAB8-94C0-E11B-FF24-54F95E816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765AF4-F885-7867-5003-05AE5544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975090-7EA6-55B7-7ADF-D85D6179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A4B0A9-72DD-571A-4AB5-DBE935A5A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135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75AE22-A7BF-9C3A-0DE9-86A5A9F7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5A573C-1535-BA46-A5E0-EBE00738F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D1535E-CFBD-671D-87D4-BD5D7606B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8FE757-0F05-F926-D3A0-4A010F8A7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A77BA2-D262-2303-C75F-99D929DC7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1391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4CE75E4-E8A4-09F4-7C89-E84F5497C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1422B3-E0DB-8F5A-E5B8-FB579DDF1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0773B-50B6-2DBF-4336-266C9BF3B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A4F07-227D-527B-E130-E48AE9DF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DCE5BE-5B04-3B86-7A70-4C144E351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189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7AAB8-0224-9F25-B8F2-28CAC580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79B544-E624-FBFF-5CBC-8BA94B73D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AA6BF-1922-7D58-FC07-F7CDE2103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8A8E01-0C73-4DAA-1D2F-70CAA29FA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355006-BB27-8B95-F7C6-7F30A88FF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670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5D3C0-3FE8-952C-5FBA-F93E08C1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C09C84-91EC-24C7-87B2-55E929469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9D4409-7CF5-0348-6A0B-0A27C2859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4CA7E1-52FD-F5F2-314E-7BE95F606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8F701F-AB38-144D-D5B4-A5A1124E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156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B1A2E-6559-0515-E99C-C359CCA49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AA84A2-897B-BD00-58BD-96C0E0644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A9696A-A543-565D-1E59-0745399A1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632CA7-B4DA-F31F-A789-C3D14F8E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135426-3334-30D3-6956-21CFCA1D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09B27E-7544-43E9-BD01-AE8FBDBC0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66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D970B-E6E3-BC0D-FD55-379EF04E8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87F66C-ECBD-D0C4-66EA-072AE2E1F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283950-3921-5252-A8E3-B441B6733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9FDC1C-9EA7-CBA8-8A81-006A9D37B5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FF19350-EBC4-4637-3CDE-D3CA2437EB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4C4E3CA-85B1-2E1C-B3C4-987FD513B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B14F92-F631-2D44-855C-63577275A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41F6D8-40A0-C607-377D-D6FF58F32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6749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E7395-F3C0-F3A4-CE2C-A3E35C638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50890B-E561-FE18-98F2-9E889060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61F37-0CAA-AE37-A9A9-DF9EE73F5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70D418-2575-C7CA-909D-3786193AC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1452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5E23BA-EFA3-4948-5D47-CBB83DA17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B38B47-36EF-6199-306C-58318FDFE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7D815A-398D-7A3F-E52D-C75C57F38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2695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EB707-BE65-6030-CB62-25D9B4C1C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FA0C0D-FAC1-E484-8080-05BBC7729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9A7D20-46D1-1C20-FA2E-DE770920E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04526D-42B9-3930-E0F9-6C34C457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CC6472-0A6C-7169-F1F6-50889497C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7EAA7C-2FBF-5CEE-EF48-405DDB97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2434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CE5CD-0E0C-0B73-AD0B-F37D88DDA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60A12BA-7DDD-D8F2-B9AB-FDA04B77BD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216C40-3E86-775F-381C-CE178BD52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8B668E-A2AA-22B3-E5D9-29094727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76C36F-2CF5-E7D2-DC38-5CBAB0590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1CDD5D-874B-D52B-AF55-ECCCF4413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2108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B36E20-C952-6A7B-F40F-0994F093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72A655-F5D4-B535-50E1-6774BBF42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543A36-09C2-FD49-D8D3-6E7088283E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F7EA4D-6FB3-CD4F-B3E3-1E8CB347D0AF}" type="datetimeFigureOut">
              <a:rPr kumimoji="1" lang="ko-KR" altLang="en-US" smtClean="0"/>
              <a:t>2025. 4. 30.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DB936-9692-FFB9-025C-1EA78633E6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35C88-9F64-DEF1-D086-C5AD06755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13C914-3507-9D48-8B09-C54A27ADF79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7071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EB9E9-99F0-06DD-B88E-8A7BC1F8BD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Technical Update Details</a:t>
            </a:r>
            <a:br>
              <a:rPr kumimoji="1" lang="en-US" altLang="ko-KR" dirty="0"/>
            </a:br>
            <a:r>
              <a:rPr kumimoji="1" lang="en-US" altLang="ko-KR" sz="3600" dirty="0"/>
              <a:t>- About Sensor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A83BA1-819E-174A-A070-1B24B9ACEF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Capstone Design 2025-1, Team A#</a:t>
            </a:r>
          </a:p>
          <a:p>
            <a:r>
              <a:rPr kumimoji="1" lang="en-US" altLang="ko-KR" dirty="0"/>
              <a:t>2025.05.01 Week 09</a:t>
            </a:r>
          </a:p>
          <a:p>
            <a:r>
              <a:rPr kumimoji="1" lang="en-US" altLang="ko-KR" dirty="0"/>
              <a:t>Presenter : </a:t>
            </a:r>
            <a:r>
              <a:rPr kumimoji="1" lang="ko-KR" altLang="en-US" dirty="0"/>
              <a:t>이진성</a:t>
            </a:r>
          </a:p>
        </p:txBody>
      </p:sp>
    </p:spTree>
    <p:extLst>
      <p:ext uri="{BB962C8B-B14F-4D97-AF65-F5344CB8AC3E}">
        <p14:creationId xmlns:p14="http://schemas.microsoft.com/office/powerpoint/2010/main" val="2412625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2F06D-3FC3-A624-C97A-C18371D70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Thank</a:t>
            </a:r>
            <a:r>
              <a:rPr kumimoji="1" lang="ko-KR" altLang="en-US" dirty="0"/>
              <a:t> </a:t>
            </a:r>
            <a:r>
              <a:rPr kumimoji="1" lang="en-US" altLang="ko-KR" dirty="0"/>
              <a:t>you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6DA81A-F937-AAD1-2852-E368720FA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0369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8E749-9518-CDE4-99F0-743B154B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FSR Bar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A09BF-0BE1-7E60-CFCD-6D0585950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1026" name="Picture 2" descr="lightbox image">
            <a:extLst>
              <a:ext uri="{FF2B5EF4-FFF2-40B4-BE49-F238E27FC236}">
                <a16:creationId xmlns:a16="http://schemas.microsoft.com/office/drawing/2014/main" id="{C1725EDE-8BA1-194A-E6E7-5CA03E2644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b="9930"/>
          <a:stretch/>
        </p:blipFill>
        <p:spPr bwMode="auto">
          <a:xfrm>
            <a:off x="0" y="1825625"/>
            <a:ext cx="5909441" cy="4353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ightbox image">
            <a:extLst>
              <a:ext uri="{FF2B5EF4-FFF2-40B4-BE49-F238E27FC236}">
                <a16:creationId xmlns:a16="http://schemas.microsoft.com/office/drawing/2014/main" id="{8542F8EA-C4DC-1DE5-4438-25CB94D2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200" y="0"/>
            <a:ext cx="3860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ightbox image">
            <a:extLst>
              <a:ext uri="{FF2B5EF4-FFF2-40B4-BE49-F238E27FC236}">
                <a16:creationId xmlns:a16="http://schemas.microsoft.com/office/drawing/2014/main" id="{3B2454D6-BFF5-1917-3FF6-00D1F073F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62" b="15214"/>
          <a:stretch/>
        </p:blipFill>
        <p:spPr bwMode="auto">
          <a:xfrm>
            <a:off x="3632989" y="4099035"/>
            <a:ext cx="4698211" cy="275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41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261B4-46E6-2114-FD76-7345CD292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125" y="-119674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Dual FSR Matrix sensor</a:t>
            </a: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8E1628-32F9-ACC9-2A17-CEE92DC6510A}"/>
              </a:ext>
            </a:extLst>
          </p:cNvPr>
          <p:cNvSpPr/>
          <p:nvPr/>
        </p:nvSpPr>
        <p:spPr>
          <a:xfrm>
            <a:off x="2569816" y="916533"/>
            <a:ext cx="3410552" cy="15818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16x16 FSR Matrix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B133FBE-EE08-8C95-2E9B-608B89617A1E}"/>
              </a:ext>
            </a:extLst>
          </p:cNvPr>
          <p:cNvSpPr/>
          <p:nvPr/>
        </p:nvSpPr>
        <p:spPr>
          <a:xfrm>
            <a:off x="642806" y="5804449"/>
            <a:ext cx="10792443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MCU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8E2C52-6916-7B9A-CB59-81CE3B23663B}"/>
              </a:ext>
            </a:extLst>
          </p:cNvPr>
          <p:cNvSpPr/>
          <p:nvPr/>
        </p:nvSpPr>
        <p:spPr>
          <a:xfrm>
            <a:off x="645638" y="4412893"/>
            <a:ext cx="4627277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8-bit Counter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0DBF8BB-9522-4C4D-B8D0-B6CF53FA0DD0}"/>
              </a:ext>
            </a:extLst>
          </p:cNvPr>
          <p:cNvSpPr/>
          <p:nvPr/>
        </p:nvSpPr>
        <p:spPr>
          <a:xfrm>
            <a:off x="642809" y="3013952"/>
            <a:ext cx="1920559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4-to-16 Decoder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513D052-9353-B381-2C95-278F8A7D0F10}"/>
              </a:ext>
            </a:extLst>
          </p:cNvPr>
          <p:cNvSpPr/>
          <p:nvPr/>
        </p:nvSpPr>
        <p:spPr>
          <a:xfrm>
            <a:off x="3355215" y="3013952"/>
            <a:ext cx="1917723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16-to-1 Mux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B8ED547-4FE5-9D29-B67D-3C866A1EB773}"/>
              </a:ext>
            </a:extLst>
          </p:cNvPr>
          <p:cNvCxnSpPr>
            <a:cxnSpLocks/>
          </p:cNvCxnSpPr>
          <p:nvPr/>
        </p:nvCxnSpPr>
        <p:spPr>
          <a:xfrm>
            <a:off x="1627950" y="1776354"/>
            <a:ext cx="9354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874303-428D-2E00-87CE-9B47E0A7F582}"/>
              </a:ext>
            </a:extLst>
          </p:cNvPr>
          <p:cNvCxnSpPr>
            <a:cxnSpLocks/>
          </p:cNvCxnSpPr>
          <p:nvPr/>
        </p:nvCxnSpPr>
        <p:spPr>
          <a:xfrm flipV="1">
            <a:off x="1625197" y="1776354"/>
            <a:ext cx="0" cy="1237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978ACCB-4071-4E90-5BC7-0662544D1107}"/>
              </a:ext>
            </a:extLst>
          </p:cNvPr>
          <p:cNvCxnSpPr>
            <a:cxnSpLocks/>
          </p:cNvCxnSpPr>
          <p:nvPr/>
        </p:nvCxnSpPr>
        <p:spPr>
          <a:xfrm>
            <a:off x="1734168" y="1877377"/>
            <a:ext cx="82920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28E3F6FC-0996-01B0-2D4C-475EB1120BF3}"/>
              </a:ext>
            </a:extLst>
          </p:cNvPr>
          <p:cNvCxnSpPr>
            <a:cxnSpLocks/>
          </p:cNvCxnSpPr>
          <p:nvPr/>
        </p:nvCxnSpPr>
        <p:spPr>
          <a:xfrm flipV="1">
            <a:off x="1734168" y="1877381"/>
            <a:ext cx="0" cy="11365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ED94DD4-D41A-4F23-3F69-1C78C28DE068}"/>
              </a:ext>
            </a:extLst>
          </p:cNvPr>
          <p:cNvCxnSpPr>
            <a:cxnSpLocks/>
          </p:cNvCxnSpPr>
          <p:nvPr/>
        </p:nvCxnSpPr>
        <p:spPr>
          <a:xfrm>
            <a:off x="1850200" y="1982729"/>
            <a:ext cx="71317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776D2509-DBE9-6713-5EC2-03347ABFD40C}"/>
              </a:ext>
            </a:extLst>
          </p:cNvPr>
          <p:cNvCxnSpPr>
            <a:cxnSpLocks/>
          </p:cNvCxnSpPr>
          <p:nvPr/>
        </p:nvCxnSpPr>
        <p:spPr>
          <a:xfrm flipV="1">
            <a:off x="1850200" y="1982733"/>
            <a:ext cx="0" cy="10312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EF174E5-B7F9-AFFD-6B53-20E3D89ED856}"/>
              </a:ext>
            </a:extLst>
          </p:cNvPr>
          <p:cNvCxnSpPr>
            <a:cxnSpLocks/>
          </p:cNvCxnSpPr>
          <p:nvPr/>
        </p:nvCxnSpPr>
        <p:spPr>
          <a:xfrm>
            <a:off x="1956418" y="2083752"/>
            <a:ext cx="6069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6162B3E4-4FB2-F568-C96A-6D4845DFC348}"/>
              </a:ext>
            </a:extLst>
          </p:cNvPr>
          <p:cNvCxnSpPr>
            <a:cxnSpLocks/>
          </p:cNvCxnSpPr>
          <p:nvPr/>
        </p:nvCxnSpPr>
        <p:spPr>
          <a:xfrm flipV="1">
            <a:off x="1956418" y="2083752"/>
            <a:ext cx="0" cy="9301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1E6D1B9-8196-4301-507D-4AB3CB8DF81E}"/>
              </a:ext>
            </a:extLst>
          </p:cNvPr>
          <p:cNvCxnSpPr>
            <a:cxnSpLocks/>
          </p:cNvCxnSpPr>
          <p:nvPr/>
        </p:nvCxnSpPr>
        <p:spPr>
          <a:xfrm>
            <a:off x="2044090" y="2170054"/>
            <a:ext cx="519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3E50780C-55EF-57F8-1959-A375D611590A}"/>
              </a:ext>
            </a:extLst>
          </p:cNvPr>
          <p:cNvCxnSpPr>
            <a:cxnSpLocks/>
          </p:cNvCxnSpPr>
          <p:nvPr/>
        </p:nvCxnSpPr>
        <p:spPr>
          <a:xfrm flipV="1">
            <a:off x="2044090" y="2170054"/>
            <a:ext cx="0" cy="8438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7B9F387-978D-9644-3FA5-4EDDC076718A}"/>
              </a:ext>
            </a:extLst>
          </p:cNvPr>
          <p:cNvCxnSpPr>
            <a:cxnSpLocks/>
          </p:cNvCxnSpPr>
          <p:nvPr/>
        </p:nvCxnSpPr>
        <p:spPr>
          <a:xfrm>
            <a:off x="2150308" y="2271077"/>
            <a:ext cx="4130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DE7DEE34-7575-19C2-D702-EA79190C0209}"/>
              </a:ext>
            </a:extLst>
          </p:cNvPr>
          <p:cNvCxnSpPr>
            <a:cxnSpLocks/>
          </p:cNvCxnSpPr>
          <p:nvPr/>
        </p:nvCxnSpPr>
        <p:spPr>
          <a:xfrm flipV="1">
            <a:off x="2150308" y="2271081"/>
            <a:ext cx="0" cy="7428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82E4895-6CC7-3928-6F63-8526326A9146}"/>
              </a:ext>
            </a:extLst>
          </p:cNvPr>
          <p:cNvCxnSpPr>
            <a:cxnSpLocks/>
          </p:cNvCxnSpPr>
          <p:nvPr/>
        </p:nvCxnSpPr>
        <p:spPr>
          <a:xfrm>
            <a:off x="2266340" y="2376429"/>
            <a:ext cx="2970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87D05BD5-E930-6E1E-BBCB-02EC182BEFCA}"/>
              </a:ext>
            </a:extLst>
          </p:cNvPr>
          <p:cNvCxnSpPr>
            <a:cxnSpLocks/>
          </p:cNvCxnSpPr>
          <p:nvPr/>
        </p:nvCxnSpPr>
        <p:spPr>
          <a:xfrm flipV="1">
            <a:off x="2259894" y="2376433"/>
            <a:ext cx="6446" cy="6375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601BC16-F4E3-9990-8486-126D51FA5A57}"/>
              </a:ext>
            </a:extLst>
          </p:cNvPr>
          <p:cNvCxnSpPr>
            <a:cxnSpLocks/>
          </p:cNvCxnSpPr>
          <p:nvPr/>
        </p:nvCxnSpPr>
        <p:spPr>
          <a:xfrm>
            <a:off x="2372558" y="2477452"/>
            <a:ext cx="1908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1884F9AB-6566-C74F-7038-4D84E04F0593}"/>
              </a:ext>
            </a:extLst>
          </p:cNvPr>
          <p:cNvCxnSpPr>
            <a:cxnSpLocks/>
          </p:cNvCxnSpPr>
          <p:nvPr/>
        </p:nvCxnSpPr>
        <p:spPr>
          <a:xfrm flipV="1">
            <a:off x="2372558" y="2477452"/>
            <a:ext cx="0" cy="5364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7FC7839A-EC46-441E-50BA-ADBF684ABBB1}"/>
              </a:ext>
            </a:extLst>
          </p:cNvPr>
          <p:cNvCxnSpPr>
            <a:cxnSpLocks/>
          </p:cNvCxnSpPr>
          <p:nvPr/>
        </p:nvCxnSpPr>
        <p:spPr>
          <a:xfrm>
            <a:off x="777128" y="950251"/>
            <a:ext cx="17862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4D4F0AAE-2C78-8E4F-4B5C-FEC367B88F59}"/>
              </a:ext>
            </a:extLst>
          </p:cNvPr>
          <p:cNvCxnSpPr>
            <a:cxnSpLocks/>
          </p:cNvCxnSpPr>
          <p:nvPr/>
        </p:nvCxnSpPr>
        <p:spPr>
          <a:xfrm flipV="1">
            <a:off x="777125" y="950255"/>
            <a:ext cx="0" cy="206369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94CF74C-EAFE-B231-A0A6-F3BF12187F40}"/>
              </a:ext>
            </a:extLst>
          </p:cNvPr>
          <p:cNvCxnSpPr>
            <a:cxnSpLocks/>
          </p:cNvCxnSpPr>
          <p:nvPr/>
        </p:nvCxnSpPr>
        <p:spPr>
          <a:xfrm>
            <a:off x="883346" y="1051274"/>
            <a:ext cx="16800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EF3D4161-06CB-8945-A61D-54DF2C06550F}"/>
              </a:ext>
            </a:extLst>
          </p:cNvPr>
          <p:cNvCxnSpPr>
            <a:cxnSpLocks/>
          </p:cNvCxnSpPr>
          <p:nvPr/>
        </p:nvCxnSpPr>
        <p:spPr>
          <a:xfrm flipV="1">
            <a:off x="883343" y="1051274"/>
            <a:ext cx="0" cy="19626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554AEED-96F4-D50F-F4E6-086B9B7F759F}"/>
              </a:ext>
            </a:extLst>
          </p:cNvPr>
          <p:cNvCxnSpPr>
            <a:cxnSpLocks/>
          </p:cNvCxnSpPr>
          <p:nvPr/>
        </p:nvCxnSpPr>
        <p:spPr>
          <a:xfrm>
            <a:off x="999378" y="1156626"/>
            <a:ext cx="156399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C8ADB978-9088-8FE2-0B53-021CE5EFA2B3}"/>
              </a:ext>
            </a:extLst>
          </p:cNvPr>
          <p:cNvCxnSpPr>
            <a:cxnSpLocks/>
          </p:cNvCxnSpPr>
          <p:nvPr/>
        </p:nvCxnSpPr>
        <p:spPr>
          <a:xfrm flipV="1">
            <a:off x="999375" y="1156626"/>
            <a:ext cx="0" cy="18573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4F68319-D28C-F32B-6E61-B78DE4B89F95}"/>
              </a:ext>
            </a:extLst>
          </p:cNvPr>
          <p:cNvCxnSpPr>
            <a:cxnSpLocks/>
          </p:cNvCxnSpPr>
          <p:nvPr/>
        </p:nvCxnSpPr>
        <p:spPr>
          <a:xfrm>
            <a:off x="1105596" y="1257649"/>
            <a:ext cx="14577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F84548CA-6ECB-ED30-6C96-9719A0D601CC}"/>
              </a:ext>
            </a:extLst>
          </p:cNvPr>
          <p:cNvCxnSpPr>
            <a:cxnSpLocks/>
          </p:cNvCxnSpPr>
          <p:nvPr/>
        </p:nvCxnSpPr>
        <p:spPr>
          <a:xfrm flipV="1">
            <a:off x="1105593" y="1257653"/>
            <a:ext cx="0" cy="175629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2024D95-0BBC-DFE3-397A-EB3A428EECA7}"/>
              </a:ext>
            </a:extLst>
          </p:cNvPr>
          <p:cNvCxnSpPr>
            <a:cxnSpLocks/>
          </p:cNvCxnSpPr>
          <p:nvPr/>
        </p:nvCxnSpPr>
        <p:spPr>
          <a:xfrm>
            <a:off x="1193268" y="1343951"/>
            <a:ext cx="13701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44027922-1691-7024-BC76-DE9CCCED3616}"/>
              </a:ext>
            </a:extLst>
          </p:cNvPr>
          <p:cNvCxnSpPr>
            <a:cxnSpLocks/>
          </p:cNvCxnSpPr>
          <p:nvPr/>
        </p:nvCxnSpPr>
        <p:spPr>
          <a:xfrm flipV="1">
            <a:off x="1193265" y="1343955"/>
            <a:ext cx="0" cy="166999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088E920-AB3E-1ABD-CFE1-087C45574090}"/>
              </a:ext>
            </a:extLst>
          </p:cNvPr>
          <p:cNvCxnSpPr>
            <a:cxnSpLocks/>
          </p:cNvCxnSpPr>
          <p:nvPr/>
        </p:nvCxnSpPr>
        <p:spPr>
          <a:xfrm>
            <a:off x="1299486" y="1444974"/>
            <a:ext cx="12638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876CC59A-8157-ADF6-CF03-E107F6BCDAE3}"/>
              </a:ext>
            </a:extLst>
          </p:cNvPr>
          <p:cNvCxnSpPr>
            <a:cxnSpLocks/>
          </p:cNvCxnSpPr>
          <p:nvPr/>
        </p:nvCxnSpPr>
        <p:spPr>
          <a:xfrm flipV="1">
            <a:off x="1299483" y="1444974"/>
            <a:ext cx="0" cy="15689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A9955A1-22BF-50DF-5D89-5C9FA3849391}"/>
              </a:ext>
            </a:extLst>
          </p:cNvPr>
          <p:cNvCxnSpPr>
            <a:cxnSpLocks/>
          </p:cNvCxnSpPr>
          <p:nvPr/>
        </p:nvCxnSpPr>
        <p:spPr>
          <a:xfrm>
            <a:off x="1415518" y="1550326"/>
            <a:ext cx="1147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77117D6D-AEE7-CBBC-7E40-C80978772773}"/>
              </a:ext>
            </a:extLst>
          </p:cNvPr>
          <p:cNvCxnSpPr>
            <a:cxnSpLocks/>
          </p:cNvCxnSpPr>
          <p:nvPr/>
        </p:nvCxnSpPr>
        <p:spPr>
          <a:xfrm flipV="1">
            <a:off x="1415515" y="1550326"/>
            <a:ext cx="0" cy="14636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B06EC07-3997-8308-FBF0-323BCF72939F}"/>
              </a:ext>
            </a:extLst>
          </p:cNvPr>
          <p:cNvCxnSpPr>
            <a:cxnSpLocks/>
          </p:cNvCxnSpPr>
          <p:nvPr/>
        </p:nvCxnSpPr>
        <p:spPr>
          <a:xfrm>
            <a:off x="1521736" y="1651349"/>
            <a:ext cx="10416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[R] 39">
            <a:extLst>
              <a:ext uri="{FF2B5EF4-FFF2-40B4-BE49-F238E27FC236}">
                <a16:creationId xmlns:a16="http://schemas.microsoft.com/office/drawing/2014/main" id="{C202D257-891C-1979-2F7A-43465584841F}"/>
              </a:ext>
            </a:extLst>
          </p:cNvPr>
          <p:cNvCxnSpPr>
            <a:cxnSpLocks/>
          </p:cNvCxnSpPr>
          <p:nvPr/>
        </p:nvCxnSpPr>
        <p:spPr>
          <a:xfrm flipV="1">
            <a:off x="1521733" y="1651353"/>
            <a:ext cx="0" cy="136259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A6251F3-9B34-F2B7-28A9-966A565317F2}"/>
              </a:ext>
            </a:extLst>
          </p:cNvPr>
          <p:cNvCxnSpPr/>
          <p:nvPr/>
        </p:nvCxnSpPr>
        <p:spPr>
          <a:xfrm>
            <a:off x="357028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0035D36-FE79-E07D-8491-BDD6119C9EA4}"/>
              </a:ext>
            </a:extLst>
          </p:cNvPr>
          <p:cNvCxnSpPr/>
          <p:nvPr/>
        </p:nvCxnSpPr>
        <p:spPr>
          <a:xfrm>
            <a:off x="366870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79F5A081-FB56-4EA2-FBEF-96C0A7C762EF}"/>
              </a:ext>
            </a:extLst>
          </p:cNvPr>
          <p:cNvCxnSpPr/>
          <p:nvPr/>
        </p:nvCxnSpPr>
        <p:spPr>
          <a:xfrm>
            <a:off x="376713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0C2307F7-4DE0-7DDB-4C3A-6F938C642CB6}"/>
              </a:ext>
            </a:extLst>
          </p:cNvPr>
          <p:cNvCxnSpPr/>
          <p:nvPr/>
        </p:nvCxnSpPr>
        <p:spPr>
          <a:xfrm>
            <a:off x="386555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64E72430-336C-360B-AC48-CBFA1B3D093C}"/>
              </a:ext>
            </a:extLst>
          </p:cNvPr>
          <p:cNvCxnSpPr/>
          <p:nvPr/>
        </p:nvCxnSpPr>
        <p:spPr>
          <a:xfrm>
            <a:off x="396398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47263090-319D-FFDD-0750-6E9BD0225120}"/>
              </a:ext>
            </a:extLst>
          </p:cNvPr>
          <p:cNvCxnSpPr/>
          <p:nvPr/>
        </p:nvCxnSpPr>
        <p:spPr>
          <a:xfrm>
            <a:off x="406240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31293BC8-7F02-8A10-62C5-13C5D9668B7C}"/>
              </a:ext>
            </a:extLst>
          </p:cNvPr>
          <p:cNvCxnSpPr/>
          <p:nvPr/>
        </p:nvCxnSpPr>
        <p:spPr>
          <a:xfrm>
            <a:off x="416083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E339D4F-C5A8-510E-D373-9BCAC5F161B5}"/>
              </a:ext>
            </a:extLst>
          </p:cNvPr>
          <p:cNvCxnSpPr/>
          <p:nvPr/>
        </p:nvCxnSpPr>
        <p:spPr>
          <a:xfrm>
            <a:off x="425925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C0B53557-5B3A-A064-C0E1-7D4BB430128A}"/>
              </a:ext>
            </a:extLst>
          </p:cNvPr>
          <p:cNvCxnSpPr/>
          <p:nvPr/>
        </p:nvCxnSpPr>
        <p:spPr>
          <a:xfrm>
            <a:off x="435450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7CFA3C93-3A30-CAC8-7B68-3FF23065D954}"/>
              </a:ext>
            </a:extLst>
          </p:cNvPr>
          <p:cNvCxnSpPr/>
          <p:nvPr/>
        </p:nvCxnSpPr>
        <p:spPr>
          <a:xfrm>
            <a:off x="445293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57DD9723-8C49-BC5D-5FCE-FBD38449ADF3}"/>
              </a:ext>
            </a:extLst>
          </p:cNvPr>
          <p:cNvCxnSpPr/>
          <p:nvPr/>
        </p:nvCxnSpPr>
        <p:spPr>
          <a:xfrm>
            <a:off x="455135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BA303089-0FB3-FE82-FE1C-6D41C8A30E40}"/>
              </a:ext>
            </a:extLst>
          </p:cNvPr>
          <p:cNvCxnSpPr/>
          <p:nvPr/>
        </p:nvCxnSpPr>
        <p:spPr>
          <a:xfrm>
            <a:off x="464978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522F9118-B091-AF02-5306-6128A81A22F1}"/>
              </a:ext>
            </a:extLst>
          </p:cNvPr>
          <p:cNvCxnSpPr/>
          <p:nvPr/>
        </p:nvCxnSpPr>
        <p:spPr>
          <a:xfrm>
            <a:off x="474820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2DB43934-E37F-BC37-B86B-3348728F8D34}"/>
              </a:ext>
            </a:extLst>
          </p:cNvPr>
          <p:cNvCxnSpPr/>
          <p:nvPr/>
        </p:nvCxnSpPr>
        <p:spPr>
          <a:xfrm>
            <a:off x="484663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BF6F29F-29C6-B534-A5DD-830E3CBEF682}"/>
              </a:ext>
            </a:extLst>
          </p:cNvPr>
          <p:cNvCxnSpPr/>
          <p:nvPr/>
        </p:nvCxnSpPr>
        <p:spPr>
          <a:xfrm>
            <a:off x="4945059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D5F525D4-81BD-57E8-CE5B-F66066DABC2D}"/>
              </a:ext>
            </a:extLst>
          </p:cNvPr>
          <p:cNvCxnSpPr/>
          <p:nvPr/>
        </p:nvCxnSpPr>
        <p:spPr>
          <a:xfrm>
            <a:off x="5043484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0A2884D4-CDBB-B97C-BAA4-2A0FF5D3BCAF}"/>
              </a:ext>
            </a:extLst>
          </p:cNvPr>
          <p:cNvSpPr txBox="1"/>
          <p:nvPr/>
        </p:nvSpPr>
        <p:spPr>
          <a:xfrm>
            <a:off x="602110" y="2976474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Y0</a:t>
            </a:r>
            <a:endParaRPr kumimoji="1" lang="ko-KR" alt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1DAEF9-B5A4-B9B7-72BC-12F7EF5A57DF}"/>
              </a:ext>
            </a:extLst>
          </p:cNvPr>
          <p:cNvSpPr txBox="1"/>
          <p:nvPr/>
        </p:nvSpPr>
        <p:spPr>
          <a:xfrm>
            <a:off x="2166055" y="2971340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Y15</a:t>
            </a:r>
            <a:endParaRPr kumimoji="1" lang="ko-KR" altLang="en-US" sz="12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7B00A1-2E51-CC99-BFF9-934801FD184C}"/>
              </a:ext>
            </a:extLst>
          </p:cNvPr>
          <p:cNvSpPr txBox="1"/>
          <p:nvPr/>
        </p:nvSpPr>
        <p:spPr>
          <a:xfrm>
            <a:off x="5214720" y="3202035"/>
            <a:ext cx="6815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Output</a:t>
            </a:r>
            <a:endParaRPr kumimoji="1" lang="ko-KR" altLang="en-US" sz="1200" dirty="0"/>
          </a:p>
        </p:txBody>
      </p: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990A49D4-6F30-5919-7F32-87E06D1606A2}"/>
              </a:ext>
            </a:extLst>
          </p:cNvPr>
          <p:cNvCxnSpPr>
            <a:stCxn id="8" idx="3"/>
          </p:cNvCxnSpPr>
          <p:nvPr/>
        </p:nvCxnSpPr>
        <p:spPr>
          <a:xfrm flipV="1">
            <a:off x="5272938" y="3475702"/>
            <a:ext cx="452913" cy="33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756E773B-322E-B69B-1C83-7B9919620094}"/>
              </a:ext>
            </a:extLst>
          </p:cNvPr>
          <p:cNvCxnSpPr/>
          <p:nvPr/>
        </p:nvCxnSpPr>
        <p:spPr>
          <a:xfrm>
            <a:off x="5735274" y="3480416"/>
            <a:ext cx="0" cy="23240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875F3C0-70E8-F33F-B413-545B0898432A}"/>
              </a:ext>
            </a:extLst>
          </p:cNvPr>
          <p:cNvSpPr txBox="1"/>
          <p:nvPr/>
        </p:nvSpPr>
        <p:spPr>
          <a:xfrm>
            <a:off x="5533754" y="5804449"/>
            <a:ext cx="412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AI0</a:t>
            </a:r>
            <a:endParaRPr kumimoji="1" lang="ko-KR" altLang="en-US" sz="1200" dirty="0"/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48D5F812-3DA0-8666-6D84-87382451A7B9}"/>
              </a:ext>
            </a:extLst>
          </p:cNvPr>
          <p:cNvCxnSpPr/>
          <p:nvPr/>
        </p:nvCxnSpPr>
        <p:spPr>
          <a:xfrm flipV="1">
            <a:off x="2542878" y="534383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BC6C2CD5-7FD9-40AA-7D46-1EA3C81211CC}"/>
              </a:ext>
            </a:extLst>
          </p:cNvPr>
          <p:cNvCxnSpPr/>
          <p:nvPr/>
        </p:nvCxnSpPr>
        <p:spPr>
          <a:xfrm flipV="1">
            <a:off x="3333750" y="534383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A9CBFB61-76CA-4A57-69D2-9209B76FA575}"/>
              </a:ext>
            </a:extLst>
          </p:cNvPr>
          <p:cNvSpPr txBox="1"/>
          <p:nvPr/>
        </p:nvSpPr>
        <p:spPr>
          <a:xfrm>
            <a:off x="2310392" y="5804449"/>
            <a:ext cx="484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DO1</a:t>
            </a:r>
            <a:endParaRPr kumimoji="1" lang="ko-KR" altLang="en-US" sz="12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768CC4-DC45-C46D-4E46-6CEBFC4C43EF}"/>
              </a:ext>
            </a:extLst>
          </p:cNvPr>
          <p:cNvSpPr txBox="1"/>
          <p:nvPr/>
        </p:nvSpPr>
        <p:spPr>
          <a:xfrm>
            <a:off x="3093942" y="5804449"/>
            <a:ext cx="484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DO2</a:t>
            </a:r>
            <a:endParaRPr kumimoji="1" lang="ko-KR" altLang="en-US" sz="12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DC4957B-1106-4C0E-5F1C-E13805AF72AC}"/>
              </a:ext>
            </a:extLst>
          </p:cNvPr>
          <p:cNvSpPr txBox="1"/>
          <p:nvPr/>
        </p:nvSpPr>
        <p:spPr>
          <a:xfrm>
            <a:off x="2324524" y="5095794"/>
            <a:ext cx="460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CLR</a:t>
            </a:r>
            <a:endParaRPr kumimoji="1" lang="ko-KR" altLang="en-US" sz="12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715EF1F-F77C-855C-0C71-5BCD8D8AB980}"/>
              </a:ext>
            </a:extLst>
          </p:cNvPr>
          <p:cNvSpPr txBox="1"/>
          <p:nvPr/>
        </p:nvSpPr>
        <p:spPr>
          <a:xfrm>
            <a:off x="3113504" y="5090420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CLK</a:t>
            </a:r>
            <a:endParaRPr kumimoji="1" lang="ko-KR" altLang="en-US" sz="1200" dirty="0"/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B0A99E1C-2913-1522-99ED-7237BA1AC90A}"/>
              </a:ext>
            </a:extLst>
          </p:cNvPr>
          <p:cNvCxnSpPr/>
          <p:nvPr/>
        </p:nvCxnSpPr>
        <p:spPr>
          <a:xfrm flipV="1">
            <a:off x="988624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1726D05B-FAB8-EE15-4113-4E8B59BB57B5}"/>
              </a:ext>
            </a:extLst>
          </p:cNvPr>
          <p:cNvCxnSpPr/>
          <p:nvPr/>
        </p:nvCxnSpPr>
        <p:spPr>
          <a:xfrm flipV="1">
            <a:off x="1403486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6E3CE2B0-F99B-F0CE-0AE9-E88F1B5C3B0E}"/>
              </a:ext>
            </a:extLst>
          </p:cNvPr>
          <p:cNvCxnSpPr/>
          <p:nvPr/>
        </p:nvCxnSpPr>
        <p:spPr>
          <a:xfrm flipV="1">
            <a:off x="1793650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CA801857-0810-BAF8-5B59-41183D042033}"/>
              </a:ext>
            </a:extLst>
          </p:cNvPr>
          <p:cNvCxnSpPr/>
          <p:nvPr/>
        </p:nvCxnSpPr>
        <p:spPr>
          <a:xfrm flipV="1">
            <a:off x="2208512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61F8572F-5172-ED59-6E71-4DB1203D60EF}"/>
              </a:ext>
            </a:extLst>
          </p:cNvPr>
          <p:cNvSpPr txBox="1"/>
          <p:nvPr/>
        </p:nvSpPr>
        <p:spPr>
          <a:xfrm>
            <a:off x="785523" y="4393003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Q7</a:t>
            </a:r>
            <a:endParaRPr kumimoji="1" lang="ko-KR" altLang="en-US" sz="12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F3EFF40-B07C-5ED9-8ABC-A4C7D4E8AFFE}"/>
              </a:ext>
            </a:extLst>
          </p:cNvPr>
          <p:cNvSpPr txBox="1"/>
          <p:nvPr/>
        </p:nvSpPr>
        <p:spPr>
          <a:xfrm>
            <a:off x="1200956" y="4393003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Q6</a:t>
            </a:r>
            <a:endParaRPr kumimoji="1" lang="ko-KR" altLang="en-US" sz="12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B9D95FE-EF3A-7E25-B66A-8A34AB1EFEEE}"/>
              </a:ext>
            </a:extLst>
          </p:cNvPr>
          <p:cNvSpPr txBox="1"/>
          <p:nvPr/>
        </p:nvSpPr>
        <p:spPr>
          <a:xfrm>
            <a:off x="1596878" y="4387709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Q5</a:t>
            </a:r>
            <a:endParaRPr kumimoji="1" lang="ko-KR" altLang="en-US" sz="12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FE2B90B-FFCC-BC78-DC4F-FECCA13FF6E5}"/>
              </a:ext>
            </a:extLst>
          </p:cNvPr>
          <p:cNvSpPr txBox="1"/>
          <p:nvPr/>
        </p:nvSpPr>
        <p:spPr>
          <a:xfrm>
            <a:off x="2021539" y="4398832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Q4</a:t>
            </a:r>
            <a:endParaRPr kumimoji="1" lang="ko-KR" altLang="en-US" sz="12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A38499F-50DA-607C-18B5-3B39F99F5AEA}"/>
              </a:ext>
            </a:extLst>
          </p:cNvPr>
          <p:cNvSpPr txBox="1"/>
          <p:nvPr/>
        </p:nvSpPr>
        <p:spPr>
          <a:xfrm>
            <a:off x="814068" y="3694683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A2</a:t>
            </a:r>
            <a:endParaRPr kumimoji="1" lang="ko-KR" altLang="en-US" sz="12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3B29D5A-F3FC-9795-2420-1DB47C11A7F7}"/>
              </a:ext>
            </a:extLst>
          </p:cNvPr>
          <p:cNvSpPr txBox="1"/>
          <p:nvPr/>
        </p:nvSpPr>
        <p:spPr>
          <a:xfrm>
            <a:off x="1220354" y="3689286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A2</a:t>
            </a:r>
            <a:endParaRPr kumimoji="1" lang="ko-KR" altLang="en-US" sz="12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55CF906-4F38-9DD1-8385-2B4D1111A537}"/>
              </a:ext>
            </a:extLst>
          </p:cNvPr>
          <p:cNvSpPr txBox="1"/>
          <p:nvPr/>
        </p:nvSpPr>
        <p:spPr>
          <a:xfrm>
            <a:off x="1615253" y="3686969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A1</a:t>
            </a:r>
            <a:endParaRPr kumimoji="1" lang="ko-KR" altLang="en-US" sz="12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FCA60BF-C435-C32D-C95B-BDD5A05C636C}"/>
              </a:ext>
            </a:extLst>
          </p:cNvPr>
          <p:cNvSpPr txBox="1"/>
          <p:nvPr/>
        </p:nvSpPr>
        <p:spPr>
          <a:xfrm>
            <a:off x="2021539" y="3694683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A0</a:t>
            </a:r>
            <a:endParaRPr kumimoji="1" lang="ko-KR" altLang="en-US" sz="1200" dirty="0"/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4A8DCCDE-8094-B153-5DA4-48C38A307266}"/>
              </a:ext>
            </a:extLst>
          </p:cNvPr>
          <p:cNvCxnSpPr/>
          <p:nvPr/>
        </p:nvCxnSpPr>
        <p:spPr>
          <a:xfrm flipV="1">
            <a:off x="3710368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C334493D-77C7-2023-ECDE-B1F89F6A4BEE}"/>
              </a:ext>
            </a:extLst>
          </p:cNvPr>
          <p:cNvCxnSpPr/>
          <p:nvPr/>
        </p:nvCxnSpPr>
        <p:spPr>
          <a:xfrm flipV="1">
            <a:off x="4125230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28F228D4-D4E8-BECC-8FFA-1D3A9954CE2C}"/>
              </a:ext>
            </a:extLst>
          </p:cNvPr>
          <p:cNvCxnSpPr/>
          <p:nvPr/>
        </p:nvCxnSpPr>
        <p:spPr>
          <a:xfrm flipV="1">
            <a:off x="4515394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C8B427A-572E-3126-54D9-6CF51043B18D}"/>
              </a:ext>
            </a:extLst>
          </p:cNvPr>
          <p:cNvCxnSpPr/>
          <p:nvPr/>
        </p:nvCxnSpPr>
        <p:spPr>
          <a:xfrm flipV="1">
            <a:off x="4930256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6B029139-6B3E-B5EA-9BC8-977361A1FA37}"/>
              </a:ext>
            </a:extLst>
          </p:cNvPr>
          <p:cNvSpPr txBox="1"/>
          <p:nvPr/>
        </p:nvSpPr>
        <p:spPr>
          <a:xfrm>
            <a:off x="3516244" y="4394641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Q3</a:t>
            </a:r>
            <a:endParaRPr kumimoji="1" lang="ko-KR" altLang="en-US" sz="12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7FEF257-5EAD-F3AF-C3B1-55F085F32CD9}"/>
              </a:ext>
            </a:extLst>
          </p:cNvPr>
          <p:cNvSpPr txBox="1"/>
          <p:nvPr/>
        </p:nvSpPr>
        <p:spPr>
          <a:xfrm>
            <a:off x="3931106" y="4394641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Q2</a:t>
            </a:r>
            <a:endParaRPr kumimoji="1" lang="ko-KR" altLang="en-US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1250A45-380F-021B-9278-F7CEBAD485E8}"/>
              </a:ext>
            </a:extLst>
          </p:cNvPr>
          <p:cNvSpPr txBox="1"/>
          <p:nvPr/>
        </p:nvSpPr>
        <p:spPr>
          <a:xfrm>
            <a:off x="4327580" y="4387708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Q1</a:t>
            </a:r>
            <a:endParaRPr kumimoji="1" lang="ko-KR" altLang="en-US" sz="12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32702C-F3BB-2E21-8F18-FBD5DCEBCAC7}"/>
              </a:ext>
            </a:extLst>
          </p:cNvPr>
          <p:cNvSpPr txBox="1"/>
          <p:nvPr/>
        </p:nvSpPr>
        <p:spPr>
          <a:xfrm>
            <a:off x="4736132" y="4387707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Q0</a:t>
            </a:r>
            <a:endParaRPr kumimoji="1" lang="ko-KR" altLang="en-US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A3C3919-B4B2-F122-577F-BFBA73E2926D}"/>
              </a:ext>
            </a:extLst>
          </p:cNvPr>
          <p:cNvSpPr txBox="1"/>
          <p:nvPr/>
        </p:nvSpPr>
        <p:spPr>
          <a:xfrm>
            <a:off x="3535812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S3</a:t>
            </a:r>
            <a:endParaRPr kumimoji="1" lang="ko-KR" altLang="en-US" sz="12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6875FEA-44DF-F088-1CD9-92A9F06631A9}"/>
              </a:ext>
            </a:extLst>
          </p:cNvPr>
          <p:cNvSpPr txBox="1"/>
          <p:nvPr/>
        </p:nvSpPr>
        <p:spPr>
          <a:xfrm>
            <a:off x="4336997" y="3688608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S1</a:t>
            </a:r>
            <a:endParaRPr kumimoji="1" lang="ko-KR" altLang="en-US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A4E816E-AC4C-3EF3-5B40-B619022D146A}"/>
              </a:ext>
            </a:extLst>
          </p:cNvPr>
          <p:cNvSpPr txBox="1"/>
          <p:nvPr/>
        </p:nvSpPr>
        <p:spPr>
          <a:xfrm>
            <a:off x="4743283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S0</a:t>
            </a:r>
            <a:endParaRPr kumimoji="1" lang="ko-KR" altLang="en-US" sz="12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2FBCF4A-B1F8-F9AB-E072-259D8CE9F85C}"/>
              </a:ext>
            </a:extLst>
          </p:cNvPr>
          <p:cNvSpPr txBox="1"/>
          <p:nvPr/>
        </p:nvSpPr>
        <p:spPr>
          <a:xfrm>
            <a:off x="3950673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S2</a:t>
            </a:r>
            <a:endParaRPr kumimoji="1"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AD3A061-9520-80A5-E13D-037772369BAD}"/>
              </a:ext>
            </a:extLst>
          </p:cNvPr>
          <p:cNvSpPr txBox="1"/>
          <p:nvPr/>
        </p:nvSpPr>
        <p:spPr>
          <a:xfrm>
            <a:off x="3425123" y="2963459"/>
            <a:ext cx="306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I0</a:t>
            </a:r>
            <a:endParaRPr kumimoji="1" lang="ko-KR" alt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4FA9F40-6FF5-9980-66CE-4089F2A09E2D}"/>
              </a:ext>
            </a:extLst>
          </p:cNvPr>
          <p:cNvSpPr txBox="1"/>
          <p:nvPr/>
        </p:nvSpPr>
        <p:spPr>
          <a:xfrm>
            <a:off x="4846634" y="2961707"/>
            <a:ext cx="388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I15</a:t>
            </a:r>
            <a:endParaRPr kumimoji="1"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730C936-91C0-ED93-7750-E27A00E9064E}"/>
              </a:ext>
            </a:extLst>
          </p:cNvPr>
          <p:cNvSpPr/>
          <p:nvPr/>
        </p:nvSpPr>
        <p:spPr>
          <a:xfrm>
            <a:off x="8023009" y="916533"/>
            <a:ext cx="3410552" cy="15818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16x16 FSR Matrix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D3C57A5-FE96-F648-936B-09121D6C1E33}"/>
              </a:ext>
            </a:extLst>
          </p:cNvPr>
          <p:cNvSpPr/>
          <p:nvPr/>
        </p:nvSpPr>
        <p:spPr>
          <a:xfrm>
            <a:off x="6098831" y="4412893"/>
            <a:ext cx="4627277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8-bit Counter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CB3D15D6-884E-C115-8844-612C8A88EA8E}"/>
              </a:ext>
            </a:extLst>
          </p:cNvPr>
          <p:cNvSpPr/>
          <p:nvPr/>
        </p:nvSpPr>
        <p:spPr>
          <a:xfrm>
            <a:off x="6096002" y="3013952"/>
            <a:ext cx="1920559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4-to-16 Decoder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BA3D310-86E2-F362-F86F-1A191881BE3F}"/>
              </a:ext>
            </a:extLst>
          </p:cNvPr>
          <p:cNvSpPr/>
          <p:nvPr/>
        </p:nvSpPr>
        <p:spPr>
          <a:xfrm>
            <a:off x="8808408" y="3013952"/>
            <a:ext cx="1917723" cy="9301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16-to-1 Mux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0978961B-1554-D40E-FC72-432A3CA9D13F}"/>
              </a:ext>
            </a:extLst>
          </p:cNvPr>
          <p:cNvCxnSpPr>
            <a:cxnSpLocks/>
          </p:cNvCxnSpPr>
          <p:nvPr/>
        </p:nvCxnSpPr>
        <p:spPr>
          <a:xfrm>
            <a:off x="7081143" y="1776354"/>
            <a:ext cx="9354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직선 연결선[R] 100">
            <a:extLst>
              <a:ext uri="{FF2B5EF4-FFF2-40B4-BE49-F238E27FC236}">
                <a16:creationId xmlns:a16="http://schemas.microsoft.com/office/drawing/2014/main" id="{A09564BA-FEC7-2063-5288-ABAED153E44A}"/>
              </a:ext>
            </a:extLst>
          </p:cNvPr>
          <p:cNvCxnSpPr>
            <a:cxnSpLocks/>
          </p:cNvCxnSpPr>
          <p:nvPr/>
        </p:nvCxnSpPr>
        <p:spPr>
          <a:xfrm flipV="1">
            <a:off x="7078390" y="1776354"/>
            <a:ext cx="0" cy="1237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7C7CA4AF-F7DF-E4CA-3E2E-226DE027F3BD}"/>
              </a:ext>
            </a:extLst>
          </p:cNvPr>
          <p:cNvCxnSpPr>
            <a:cxnSpLocks/>
          </p:cNvCxnSpPr>
          <p:nvPr/>
        </p:nvCxnSpPr>
        <p:spPr>
          <a:xfrm>
            <a:off x="7187361" y="1877377"/>
            <a:ext cx="82920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직선 연결선[R] 102">
            <a:extLst>
              <a:ext uri="{FF2B5EF4-FFF2-40B4-BE49-F238E27FC236}">
                <a16:creationId xmlns:a16="http://schemas.microsoft.com/office/drawing/2014/main" id="{24010049-BC0A-ECD5-CE93-5FBA5C7036CE}"/>
              </a:ext>
            </a:extLst>
          </p:cNvPr>
          <p:cNvCxnSpPr>
            <a:cxnSpLocks/>
          </p:cNvCxnSpPr>
          <p:nvPr/>
        </p:nvCxnSpPr>
        <p:spPr>
          <a:xfrm flipV="1">
            <a:off x="7187361" y="1877381"/>
            <a:ext cx="0" cy="11365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9BBF5B1E-7230-3D2A-3241-967AA05D2A2B}"/>
              </a:ext>
            </a:extLst>
          </p:cNvPr>
          <p:cNvCxnSpPr>
            <a:cxnSpLocks/>
          </p:cNvCxnSpPr>
          <p:nvPr/>
        </p:nvCxnSpPr>
        <p:spPr>
          <a:xfrm>
            <a:off x="7303393" y="1982729"/>
            <a:ext cx="71317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직선 연결선[R] 104">
            <a:extLst>
              <a:ext uri="{FF2B5EF4-FFF2-40B4-BE49-F238E27FC236}">
                <a16:creationId xmlns:a16="http://schemas.microsoft.com/office/drawing/2014/main" id="{033B9B03-6D1D-05C8-0BD5-6EED9A8FF848}"/>
              </a:ext>
            </a:extLst>
          </p:cNvPr>
          <p:cNvCxnSpPr>
            <a:cxnSpLocks/>
          </p:cNvCxnSpPr>
          <p:nvPr/>
        </p:nvCxnSpPr>
        <p:spPr>
          <a:xfrm flipV="1">
            <a:off x="7303393" y="1982733"/>
            <a:ext cx="0" cy="10312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40562697-2795-94DA-A2BB-52E127294BCD}"/>
              </a:ext>
            </a:extLst>
          </p:cNvPr>
          <p:cNvCxnSpPr>
            <a:cxnSpLocks/>
          </p:cNvCxnSpPr>
          <p:nvPr/>
        </p:nvCxnSpPr>
        <p:spPr>
          <a:xfrm>
            <a:off x="7409611" y="2083752"/>
            <a:ext cx="6069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" name="직선 연결선[R] 106">
            <a:extLst>
              <a:ext uri="{FF2B5EF4-FFF2-40B4-BE49-F238E27FC236}">
                <a16:creationId xmlns:a16="http://schemas.microsoft.com/office/drawing/2014/main" id="{F7ACCEA9-939E-53DE-448B-690D32F5E8E4}"/>
              </a:ext>
            </a:extLst>
          </p:cNvPr>
          <p:cNvCxnSpPr>
            <a:cxnSpLocks/>
          </p:cNvCxnSpPr>
          <p:nvPr/>
        </p:nvCxnSpPr>
        <p:spPr>
          <a:xfrm flipV="1">
            <a:off x="7409611" y="2083752"/>
            <a:ext cx="0" cy="9301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9419C062-B95A-D6CD-8806-156941A86448}"/>
              </a:ext>
            </a:extLst>
          </p:cNvPr>
          <p:cNvCxnSpPr>
            <a:cxnSpLocks/>
          </p:cNvCxnSpPr>
          <p:nvPr/>
        </p:nvCxnSpPr>
        <p:spPr>
          <a:xfrm>
            <a:off x="7497283" y="2170054"/>
            <a:ext cx="519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직선 연결선[R] 108">
            <a:extLst>
              <a:ext uri="{FF2B5EF4-FFF2-40B4-BE49-F238E27FC236}">
                <a16:creationId xmlns:a16="http://schemas.microsoft.com/office/drawing/2014/main" id="{6AB732CF-8A98-8E48-238C-B6E5666752B9}"/>
              </a:ext>
            </a:extLst>
          </p:cNvPr>
          <p:cNvCxnSpPr>
            <a:cxnSpLocks/>
          </p:cNvCxnSpPr>
          <p:nvPr/>
        </p:nvCxnSpPr>
        <p:spPr>
          <a:xfrm flipV="1">
            <a:off x="7497283" y="2170054"/>
            <a:ext cx="0" cy="8438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117AB91D-6CDD-E6F6-6DC1-783638EB755C}"/>
              </a:ext>
            </a:extLst>
          </p:cNvPr>
          <p:cNvCxnSpPr>
            <a:cxnSpLocks/>
          </p:cNvCxnSpPr>
          <p:nvPr/>
        </p:nvCxnSpPr>
        <p:spPr>
          <a:xfrm>
            <a:off x="7603501" y="2271077"/>
            <a:ext cx="4130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직선 연결선[R] 110">
            <a:extLst>
              <a:ext uri="{FF2B5EF4-FFF2-40B4-BE49-F238E27FC236}">
                <a16:creationId xmlns:a16="http://schemas.microsoft.com/office/drawing/2014/main" id="{65FFBE1C-4989-DCE0-0C24-A5E41DEAF90B}"/>
              </a:ext>
            </a:extLst>
          </p:cNvPr>
          <p:cNvCxnSpPr>
            <a:cxnSpLocks/>
          </p:cNvCxnSpPr>
          <p:nvPr/>
        </p:nvCxnSpPr>
        <p:spPr>
          <a:xfrm flipV="1">
            <a:off x="7603501" y="2271081"/>
            <a:ext cx="0" cy="7428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2" name="직선 화살표 연결선 111">
            <a:extLst>
              <a:ext uri="{FF2B5EF4-FFF2-40B4-BE49-F238E27FC236}">
                <a16:creationId xmlns:a16="http://schemas.microsoft.com/office/drawing/2014/main" id="{71D2076A-E6EE-C689-8230-E1AFAB66BD07}"/>
              </a:ext>
            </a:extLst>
          </p:cNvPr>
          <p:cNvCxnSpPr>
            <a:cxnSpLocks/>
          </p:cNvCxnSpPr>
          <p:nvPr/>
        </p:nvCxnSpPr>
        <p:spPr>
          <a:xfrm>
            <a:off x="7719533" y="2376429"/>
            <a:ext cx="2970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3" name="직선 연결선[R] 112">
            <a:extLst>
              <a:ext uri="{FF2B5EF4-FFF2-40B4-BE49-F238E27FC236}">
                <a16:creationId xmlns:a16="http://schemas.microsoft.com/office/drawing/2014/main" id="{6CC72C91-106C-3D1F-0985-E5ACC89028EE}"/>
              </a:ext>
            </a:extLst>
          </p:cNvPr>
          <p:cNvCxnSpPr>
            <a:cxnSpLocks/>
          </p:cNvCxnSpPr>
          <p:nvPr/>
        </p:nvCxnSpPr>
        <p:spPr>
          <a:xfrm flipV="1">
            <a:off x="7713087" y="2376433"/>
            <a:ext cx="6446" cy="6375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직선 화살표 연결선 113">
            <a:extLst>
              <a:ext uri="{FF2B5EF4-FFF2-40B4-BE49-F238E27FC236}">
                <a16:creationId xmlns:a16="http://schemas.microsoft.com/office/drawing/2014/main" id="{B338E634-332C-4E94-7697-1A6DB6FADB50}"/>
              </a:ext>
            </a:extLst>
          </p:cNvPr>
          <p:cNvCxnSpPr>
            <a:cxnSpLocks/>
          </p:cNvCxnSpPr>
          <p:nvPr/>
        </p:nvCxnSpPr>
        <p:spPr>
          <a:xfrm>
            <a:off x="7825751" y="2477452"/>
            <a:ext cx="1908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직선 연결선[R] 114">
            <a:extLst>
              <a:ext uri="{FF2B5EF4-FFF2-40B4-BE49-F238E27FC236}">
                <a16:creationId xmlns:a16="http://schemas.microsoft.com/office/drawing/2014/main" id="{321D07D0-60EB-1392-51DD-1F79037E501D}"/>
              </a:ext>
            </a:extLst>
          </p:cNvPr>
          <p:cNvCxnSpPr>
            <a:cxnSpLocks/>
          </p:cNvCxnSpPr>
          <p:nvPr/>
        </p:nvCxnSpPr>
        <p:spPr>
          <a:xfrm flipV="1">
            <a:off x="7825751" y="2477452"/>
            <a:ext cx="0" cy="5364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4795615D-7379-60A5-55CE-2403082E5382}"/>
              </a:ext>
            </a:extLst>
          </p:cNvPr>
          <p:cNvCxnSpPr>
            <a:cxnSpLocks/>
          </p:cNvCxnSpPr>
          <p:nvPr/>
        </p:nvCxnSpPr>
        <p:spPr>
          <a:xfrm>
            <a:off x="6230321" y="950251"/>
            <a:ext cx="17862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직선 연결선[R] 116">
            <a:extLst>
              <a:ext uri="{FF2B5EF4-FFF2-40B4-BE49-F238E27FC236}">
                <a16:creationId xmlns:a16="http://schemas.microsoft.com/office/drawing/2014/main" id="{308A9B3A-E065-E7BF-CF7D-2E06EB9DE522}"/>
              </a:ext>
            </a:extLst>
          </p:cNvPr>
          <p:cNvCxnSpPr>
            <a:cxnSpLocks/>
          </p:cNvCxnSpPr>
          <p:nvPr/>
        </p:nvCxnSpPr>
        <p:spPr>
          <a:xfrm flipV="1">
            <a:off x="6230318" y="950255"/>
            <a:ext cx="0" cy="206369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7325DA4B-5679-5BB1-239B-500040EBC937}"/>
              </a:ext>
            </a:extLst>
          </p:cNvPr>
          <p:cNvCxnSpPr>
            <a:cxnSpLocks/>
          </p:cNvCxnSpPr>
          <p:nvPr/>
        </p:nvCxnSpPr>
        <p:spPr>
          <a:xfrm>
            <a:off x="6336539" y="1051274"/>
            <a:ext cx="16800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직선 연결선[R] 118">
            <a:extLst>
              <a:ext uri="{FF2B5EF4-FFF2-40B4-BE49-F238E27FC236}">
                <a16:creationId xmlns:a16="http://schemas.microsoft.com/office/drawing/2014/main" id="{96365C78-2DB0-FB66-35FA-799B72E72E88}"/>
              </a:ext>
            </a:extLst>
          </p:cNvPr>
          <p:cNvCxnSpPr>
            <a:cxnSpLocks/>
          </p:cNvCxnSpPr>
          <p:nvPr/>
        </p:nvCxnSpPr>
        <p:spPr>
          <a:xfrm flipV="1">
            <a:off x="6336536" y="1051274"/>
            <a:ext cx="0" cy="19626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3CFF049E-DD61-F783-8724-6DE1E7D69A76}"/>
              </a:ext>
            </a:extLst>
          </p:cNvPr>
          <p:cNvCxnSpPr>
            <a:cxnSpLocks/>
          </p:cNvCxnSpPr>
          <p:nvPr/>
        </p:nvCxnSpPr>
        <p:spPr>
          <a:xfrm>
            <a:off x="6452571" y="1156626"/>
            <a:ext cx="156399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직선 연결선[R] 120">
            <a:extLst>
              <a:ext uri="{FF2B5EF4-FFF2-40B4-BE49-F238E27FC236}">
                <a16:creationId xmlns:a16="http://schemas.microsoft.com/office/drawing/2014/main" id="{7ED03E23-EAE0-A975-F22C-840CAFE7F6BF}"/>
              </a:ext>
            </a:extLst>
          </p:cNvPr>
          <p:cNvCxnSpPr>
            <a:cxnSpLocks/>
          </p:cNvCxnSpPr>
          <p:nvPr/>
        </p:nvCxnSpPr>
        <p:spPr>
          <a:xfrm flipV="1">
            <a:off x="6452568" y="1156626"/>
            <a:ext cx="0" cy="18573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653A9206-BE6A-5486-7AF3-BBAB2FB8D299}"/>
              </a:ext>
            </a:extLst>
          </p:cNvPr>
          <p:cNvCxnSpPr>
            <a:cxnSpLocks/>
          </p:cNvCxnSpPr>
          <p:nvPr/>
        </p:nvCxnSpPr>
        <p:spPr>
          <a:xfrm>
            <a:off x="6558789" y="1257649"/>
            <a:ext cx="14577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3" name="직선 연결선[R] 122">
            <a:extLst>
              <a:ext uri="{FF2B5EF4-FFF2-40B4-BE49-F238E27FC236}">
                <a16:creationId xmlns:a16="http://schemas.microsoft.com/office/drawing/2014/main" id="{21667A5B-6217-85EF-5230-8455D0E97231}"/>
              </a:ext>
            </a:extLst>
          </p:cNvPr>
          <p:cNvCxnSpPr>
            <a:cxnSpLocks/>
          </p:cNvCxnSpPr>
          <p:nvPr/>
        </p:nvCxnSpPr>
        <p:spPr>
          <a:xfrm flipV="1">
            <a:off x="6558786" y="1257653"/>
            <a:ext cx="0" cy="175629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69CB2D01-9B23-73D2-3380-8F0BBDCCD98A}"/>
              </a:ext>
            </a:extLst>
          </p:cNvPr>
          <p:cNvCxnSpPr>
            <a:cxnSpLocks/>
          </p:cNvCxnSpPr>
          <p:nvPr/>
        </p:nvCxnSpPr>
        <p:spPr>
          <a:xfrm>
            <a:off x="6646461" y="1343951"/>
            <a:ext cx="13701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5" name="직선 연결선[R] 124">
            <a:extLst>
              <a:ext uri="{FF2B5EF4-FFF2-40B4-BE49-F238E27FC236}">
                <a16:creationId xmlns:a16="http://schemas.microsoft.com/office/drawing/2014/main" id="{868F5663-2FDF-607D-C9EF-DF957375827D}"/>
              </a:ext>
            </a:extLst>
          </p:cNvPr>
          <p:cNvCxnSpPr>
            <a:cxnSpLocks/>
          </p:cNvCxnSpPr>
          <p:nvPr/>
        </p:nvCxnSpPr>
        <p:spPr>
          <a:xfrm flipV="1">
            <a:off x="6646458" y="1343955"/>
            <a:ext cx="0" cy="166999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E32E23ED-A2EE-41C7-A743-574C9B5C8823}"/>
              </a:ext>
            </a:extLst>
          </p:cNvPr>
          <p:cNvCxnSpPr>
            <a:cxnSpLocks/>
          </p:cNvCxnSpPr>
          <p:nvPr/>
        </p:nvCxnSpPr>
        <p:spPr>
          <a:xfrm>
            <a:off x="6752679" y="1444974"/>
            <a:ext cx="12638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7" name="직선 연결선[R] 126">
            <a:extLst>
              <a:ext uri="{FF2B5EF4-FFF2-40B4-BE49-F238E27FC236}">
                <a16:creationId xmlns:a16="http://schemas.microsoft.com/office/drawing/2014/main" id="{6EC3FCE4-D5A0-8A45-21AD-C24224FA07EA}"/>
              </a:ext>
            </a:extLst>
          </p:cNvPr>
          <p:cNvCxnSpPr>
            <a:cxnSpLocks/>
          </p:cNvCxnSpPr>
          <p:nvPr/>
        </p:nvCxnSpPr>
        <p:spPr>
          <a:xfrm flipV="1">
            <a:off x="6752676" y="1444974"/>
            <a:ext cx="0" cy="15689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19AD0EBB-9016-2608-E95B-7C8B809D2352}"/>
              </a:ext>
            </a:extLst>
          </p:cNvPr>
          <p:cNvCxnSpPr>
            <a:cxnSpLocks/>
          </p:cNvCxnSpPr>
          <p:nvPr/>
        </p:nvCxnSpPr>
        <p:spPr>
          <a:xfrm>
            <a:off x="6868711" y="1550326"/>
            <a:ext cx="1147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직선 연결선[R] 128">
            <a:extLst>
              <a:ext uri="{FF2B5EF4-FFF2-40B4-BE49-F238E27FC236}">
                <a16:creationId xmlns:a16="http://schemas.microsoft.com/office/drawing/2014/main" id="{443051D4-3531-BF2B-1A6D-61EA093B243E}"/>
              </a:ext>
            </a:extLst>
          </p:cNvPr>
          <p:cNvCxnSpPr>
            <a:cxnSpLocks/>
          </p:cNvCxnSpPr>
          <p:nvPr/>
        </p:nvCxnSpPr>
        <p:spPr>
          <a:xfrm flipV="1">
            <a:off x="6868708" y="1550326"/>
            <a:ext cx="0" cy="14636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D56161DC-40DB-F811-78E9-5AC79758F742}"/>
              </a:ext>
            </a:extLst>
          </p:cNvPr>
          <p:cNvCxnSpPr>
            <a:cxnSpLocks/>
          </p:cNvCxnSpPr>
          <p:nvPr/>
        </p:nvCxnSpPr>
        <p:spPr>
          <a:xfrm>
            <a:off x="6974929" y="1651349"/>
            <a:ext cx="10416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직선 연결선[R] 130">
            <a:extLst>
              <a:ext uri="{FF2B5EF4-FFF2-40B4-BE49-F238E27FC236}">
                <a16:creationId xmlns:a16="http://schemas.microsoft.com/office/drawing/2014/main" id="{36DC7476-D540-8A7B-D3F5-6A77B14484F3}"/>
              </a:ext>
            </a:extLst>
          </p:cNvPr>
          <p:cNvCxnSpPr>
            <a:cxnSpLocks/>
          </p:cNvCxnSpPr>
          <p:nvPr/>
        </p:nvCxnSpPr>
        <p:spPr>
          <a:xfrm flipV="1">
            <a:off x="6974926" y="1651353"/>
            <a:ext cx="0" cy="136259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3A6F3A24-383A-E052-FB6D-B83DA1F594F5}"/>
              </a:ext>
            </a:extLst>
          </p:cNvPr>
          <p:cNvCxnSpPr/>
          <p:nvPr/>
        </p:nvCxnSpPr>
        <p:spPr>
          <a:xfrm>
            <a:off x="902347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25B511D1-BBA8-B69D-8501-CB6D7F51FBC7}"/>
              </a:ext>
            </a:extLst>
          </p:cNvPr>
          <p:cNvCxnSpPr/>
          <p:nvPr/>
        </p:nvCxnSpPr>
        <p:spPr>
          <a:xfrm>
            <a:off x="912190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직선 화살표 연결선 133">
            <a:extLst>
              <a:ext uri="{FF2B5EF4-FFF2-40B4-BE49-F238E27FC236}">
                <a16:creationId xmlns:a16="http://schemas.microsoft.com/office/drawing/2014/main" id="{6139CAD1-FDEC-BFD7-997A-8BC9B84A06F0}"/>
              </a:ext>
            </a:extLst>
          </p:cNvPr>
          <p:cNvCxnSpPr/>
          <p:nvPr/>
        </p:nvCxnSpPr>
        <p:spPr>
          <a:xfrm>
            <a:off x="922032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EB37AC83-BF7B-FD32-C368-AE906585CB6C}"/>
              </a:ext>
            </a:extLst>
          </p:cNvPr>
          <p:cNvCxnSpPr/>
          <p:nvPr/>
        </p:nvCxnSpPr>
        <p:spPr>
          <a:xfrm>
            <a:off x="931875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44253A99-093F-E136-7A86-100A6DE25668}"/>
              </a:ext>
            </a:extLst>
          </p:cNvPr>
          <p:cNvCxnSpPr/>
          <p:nvPr/>
        </p:nvCxnSpPr>
        <p:spPr>
          <a:xfrm>
            <a:off x="941717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직선 화살표 연결선 136">
            <a:extLst>
              <a:ext uri="{FF2B5EF4-FFF2-40B4-BE49-F238E27FC236}">
                <a16:creationId xmlns:a16="http://schemas.microsoft.com/office/drawing/2014/main" id="{114C4514-2E96-93B5-DEFB-71B39EBD1AE1}"/>
              </a:ext>
            </a:extLst>
          </p:cNvPr>
          <p:cNvCxnSpPr/>
          <p:nvPr/>
        </p:nvCxnSpPr>
        <p:spPr>
          <a:xfrm>
            <a:off x="951560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50F963E1-0017-95BB-02D2-F2E78BC2DCD7}"/>
              </a:ext>
            </a:extLst>
          </p:cNvPr>
          <p:cNvCxnSpPr/>
          <p:nvPr/>
        </p:nvCxnSpPr>
        <p:spPr>
          <a:xfrm>
            <a:off x="961402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7AAA8842-8B79-3EB6-4FC5-E41B3D445B37}"/>
              </a:ext>
            </a:extLst>
          </p:cNvPr>
          <p:cNvCxnSpPr/>
          <p:nvPr/>
        </p:nvCxnSpPr>
        <p:spPr>
          <a:xfrm>
            <a:off x="971245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0" name="직선 화살표 연결선 139">
            <a:extLst>
              <a:ext uri="{FF2B5EF4-FFF2-40B4-BE49-F238E27FC236}">
                <a16:creationId xmlns:a16="http://schemas.microsoft.com/office/drawing/2014/main" id="{028295E1-16AE-9149-A635-3DBB6BB90F10}"/>
              </a:ext>
            </a:extLst>
          </p:cNvPr>
          <p:cNvCxnSpPr/>
          <p:nvPr/>
        </p:nvCxnSpPr>
        <p:spPr>
          <a:xfrm>
            <a:off x="980770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D0E35F02-9380-CCEC-0895-1E571346D380}"/>
              </a:ext>
            </a:extLst>
          </p:cNvPr>
          <p:cNvCxnSpPr/>
          <p:nvPr/>
        </p:nvCxnSpPr>
        <p:spPr>
          <a:xfrm>
            <a:off x="990612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13FDCF27-25F7-A669-CF94-FDD41FFF6F79}"/>
              </a:ext>
            </a:extLst>
          </p:cNvPr>
          <p:cNvCxnSpPr/>
          <p:nvPr/>
        </p:nvCxnSpPr>
        <p:spPr>
          <a:xfrm>
            <a:off x="1000455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41CBB90A-F5A7-6167-72C9-BDDA9DC33B56}"/>
              </a:ext>
            </a:extLst>
          </p:cNvPr>
          <p:cNvCxnSpPr/>
          <p:nvPr/>
        </p:nvCxnSpPr>
        <p:spPr>
          <a:xfrm>
            <a:off x="1010297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8D7B4D06-3382-3413-3BA6-9E827232EFAF}"/>
              </a:ext>
            </a:extLst>
          </p:cNvPr>
          <p:cNvCxnSpPr/>
          <p:nvPr/>
        </p:nvCxnSpPr>
        <p:spPr>
          <a:xfrm>
            <a:off x="1020140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5" name="직선 화살표 연결선 144">
            <a:extLst>
              <a:ext uri="{FF2B5EF4-FFF2-40B4-BE49-F238E27FC236}">
                <a16:creationId xmlns:a16="http://schemas.microsoft.com/office/drawing/2014/main" id="{EF373629-8827-46B2-4ED9-145B697F8FC9}"/>
              </a:ext>
            </a:extLst>
          </p:cNvPr>
          <p:cNvCxnSpPr/>
          <p:nvPr/>
        </p:nvCxnSpPr>
        <p:spPr>
          <a:xfrm>
            <a:off x="1029982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4588239B-F09E-2F69-DBDB-9923EFF75BAA}"/>
              </a:ext>
            </a:extLst>
          </p:cNvPr>
          <p:cNvCxnSpPr/>
          <p:nvPr/>
        </p:nvCxnSpPr>
        <p:spPr>
          <a:xfrm>
            <a:off x="10398252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B69AA226-D5CD-9A99-F9D8-FE34CA55D7DE}"/>
              </a:ext>
            </a:extLst>
          </p:cNvPr>
          <p:cNvCxnSpPr/>
          <p:nvPr/>
        </p:nvCxnSpPr>
        <p:spPr>
          <a:xfrm>
            <a:off x="10496677" y="2498343"/>
            <a:ext cx="0" cy="515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9F44D926-C231-B92A-3673-D6CA06BB03BB}"/>
              </a:ext>
            </a:extLst>
          </p:cNvPr>
          <p:cNvSpPr txBox="1"/>
          <p:nvPr/>
        </p:nvSpPr>
        <p:spPr>
          <a:xfrm>
            <a:off x="6055303" y="2976474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Y0</a:t>
            </a:r>
            <a:endParaRPr kumimoji="1" lang="ko-KR" altLang="en-US" sz="1200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4036913-9AE1-4F72-BD6D-DD4794DBBFA9}"/>
              </a:ext>
            </a:extLst>
          </p:cNvPr>
          <p:cNvSpPr txBox="1"/>
          <p:nvPr/>
        </p:nvSpPr>
        <p:spPr>
          <a:xfrm>
            <a:off x="7619248" y="2971340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Y15</a:t>
            </a:r>
            <a:endParaRPr kumimoji="1" lang="ko-KR" altLang="en-US" sz="1200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13C3038F-0E55-0EAE-785A-1912A52418FD}"/>
              </a:ext>
            </a:extLst>
          </p:cNvPr>
          <p:cNvSpPr txBox="1"/>
          <p:nvPr/>
        </p:nvSpPr>
        <p:spPr>
          <a:xfrm>
            <a:off x="10667913" y="3202035"/>
            <a:ext cx="6815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Output</a:t>
            </a:r>
            <a:endParaRPr kumimoji="1" lang="ko-KR" altLang="en-US" sz="1200" dirty="0"/>
          </a:p>
        </p:txBody>
      </p:sp>
      <p:cxnSp>
        <p:nvCxnSpPr>
          <p:cNvPr id="151" name="직선 연결선[R] 150">
            <a:extLst>
              <a:ext uri="{FF2B5EF4-FFF2-40B4-BE49-F238E27FC236}">
                <a16:creationId xmlns:a16="http://schemas.microsoft.com/office/drawing/2014/main" id="{A52EDF7B-4DB8-8CA4-FE96-EE1CAEE1D880}"/>
              </a:ext>
            </a:extLst>
          </p:cNvPr>
          <p:cNvCxnSpPr>
            <a:stCxn id="99" idx="3"/>
          </p:cNvCxnSpPr>
          <p:nvPr/>
        </p:nvCxnSpPr>
        <p:spPr>
          <a:xfrm flipV="1">
            <a:off x="10726131" y="3475702"/>
            <a:ext cx="452913" cy="33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D6BA8EA7-A914-A272-13E0-83CE496FB8BB}"/>
              </a:ext>
            </a:extLst>
          </p:cNvPr>
          <p:cNvCxnSpPr/>
          <p:nvPr/>
        </p:nvCxnSpPr>
        <p:spPr>
          <a:xfrm>
            <a:off x="11188467" y="3480416"/>
            <a:ext cx="0" cy="23240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C02EAEF-4562-300C-0DC3-3DB3B67730CE}"/>
              </a:ext>
            </a:extLst>
          </p:cNvPr>
          <p:cNvSpPr txBox="1"/>
          <p:nvPr/>
        </p:nvSpPr>
        <p:spPr>
          <a:xfrm>
            <a:off x="10986947" y="5804449"/>
            <a:ext cx="412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AI1</a:t>
            </a:r>
            <a:endParaRPr kumimoji="1" lang="ko-KR" altLang="en-US" sz="1200" dirty="0"/>
          </a:p>
        </p:txBody>
      </p: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7DF770DD-1885-DEE1-DA77-5DADDE77B828}"/>
              </a:ext>
            </a:extLst>
          </p:cNvPr>
          <p:cNvCxnSpPr>
            <a:cxnSpLocks/>
          </p:cNvCxnSpPr>
          <p:nvPr/>
        </p:nvCxnSpPr>
        <p:spPr>
          <a:xfrm flipV="1">
            <a:off x="7996071" y="5343837"/>
            <a:ext cx="0" cy="1951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411C23A0-407F-C590-852A-64F2543FEF28}"/>
              </a:ext>
            </a:extLst>
          </p:cNvPr>
          <p:cNvCxnSpPr>
            <a:cxnSpLocks/>
          </p:cNvCxnSpPr>
          <p:nvPr/>
        </p:nvCxnSpPr>
        <p:spPr>
          <a:xfrm flipV="1">
            <a:off x="8786943" y="5343837"/>
            <a:ext cx="0" cy="258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8" name="TextBox 157">
            <a:extLst>
              <a:ext uri="{FF2B5EF4-FFF2-40B4-BE49-F238E27FC236}">
                <a16:creationId xmlns:a16="http://schemas.microsoft.com/office/drawing/2014/main" id="{20331915-4415-3CD2-4694-BCDD13B594ED}"/>
              </a:ext>
            </a:extLst>
          </p:cNvPr>
          <p:cNvSpPr txBox="1"/>
          <p:nvPr/>
        </p:nvSpPr>
        <p:spPr>
          <a:xfrm>
            <a:off x="7777717" y="5095794"/>
            <a:ext cx="460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CLR</a:t>
            </a:r>
            <a:endParaRPr kumimoji="1" lang="ko-KR" altLang="en-US" sz="1200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7890CB7C-B769-21DC-BA83-0DE7888FE30C}"/>
              </a:ext>
            </a:extLst>
          </p:cNvPr>
          <p:cNvSpPr txBox="1"/>
          <p:nvPr/>
        </p:nvSpPr>
        <p:spPr>
          <a:xfrm>
            <a:off x="8566697" y="5090420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CLK</a:t>
            </a:r>
            <a:endParaRPr kumimoji="1" lang="ko-KR" altLang="en-US" sz="1200" dirty="0"/>
          </a:p>
        </p:txBody>
      </p:sp>
      <p:cxnSp>
        <p:nvCxnSpPr>
          <p:cNvPr id="160" name="직선 화살표 연결선 159">
            <a:extLst>
              <a:ext uri="{FF2B5EF4-FFF2-40B4-BE49-F238E27FC236}">
                <a16:creationId xmlns:a16="http://schemas.microsoft.com/office/drawing/2014/main" id="{AB70A559-205E-667A-1CF5-D5B4AEED2BA1}"/>
              </a:ext>
            </a:extLst>
          </p:cNvPr>
          <p:cNvCxnSpPr/>
          <p:nvPr/>
        </p:nvCxnSpPr>
        <p:spPr>
          <a:xfrm flipV="1">
            <a:off x="6441817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2D14B66D-82D6-BF0D-D2AB-15331898E1A7}"/>
              </a:ext>
            </a:extLst>
          </p:cNvPr>
          <p:cNvCxnSpPr/>
          <p:nvPr/>
        </p:nvCxnSpPr>
        <p:spPr>
          <a:xfrm flipV="1">
            <a:off x="6856679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직선 화살표 연결선 161">
            <a:extLst>
              <a:ext uri="{FF2B5EF4-FFF2-40B4-BE49-F238E27FC236}">
                <a16:creationId xmlns:a16="http://schemas.microsoft.com/office/drawing/2014/main" id="{82DACF6F-862A-5B44-19B7-31D386A819B0}"/>
              </a:ext>
            </a:extLst>
          </p:cNvPr>
          <p:cNvCxnSpPr/>
          <p:nvPr/>
        </p:nvCxnSpPr>
        <p:spPr>
          <a:xfrm flipV="1">
            <a:off x="7246843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직선 화살표 연결선 162">
            <a:extLst>
              <a:ext uri="{FF2B5EF4-FFF2-40B4-BE49-F238E27FC236}">
                <a16:creationId xmlns:a16="http://schemas.microsoft.com/office/drawing/2014/main" id="{30B53FAC-7D7D-E650-98CB-7A4770D6BA94}"/>
              </a:ext>
            </a:extLst>
          </p:cNvPr>
          <p:cNvCxnSpPr/>
          <p:nvPr/>
        </p:nvCxnSpPr>
        <p:spPr>
          <a:xfrm flipV="1">
            <a:off x="7661705" y="3944117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7B28C838-157E-CAEA-698C-9F5481931FAC}"/>
              </a:ext>
            </a:extLst>
          </p:cNvPr>
          <p:cNvSpPr txBox="1"/>
          <p:nvPr/>
        </p:nvSpPr>
        <p:spPr>
          <a:xfrm>
            <a:off x="6238716" y="4393003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Q7</a:t>
            </a:r>
            <a:endParaRPr kumimoji="1" lang="ko-KR" altLang="en-US" sz="1200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849F0647-6AF1-5D9D-A1AD-594D2B816BC0}"/>
              </a:ext>
            </a:extLst>
          </p:cNvPr>
          <p:cNvSpPr txBox="1"/>
          <p:nvPr/>
        </p:nvSpPr>
        <p:spPr>
          <a:xfrm>
            <a:off x="6654149" y="4393003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Q6</a:t>
            </a:r>
            <a:endParaRPr kumimoji="1" lang="ko-KR" altLang="en-US" sz="1200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0319F2BA-F8EB-E2E0-DD16-040D005F625E}"/>
              </a:ext>
            </a:extLst>
          </p:cNvPr>
          <p:cNvSpPr txBox="1"/>
          <p:nvPr/>
        </p:nvSpPr>
        <p:spPr>
          <a:xfrm>
            <a:off x="7050071" y="4387709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Q5</a:t>
            </a:r>
            <a:endParaRPr kumimoji="1" lang="ko-KR" altLang="en-US" sz="1200" dirty="0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91C1DE0D-F953-A8A3-0D78-4AE38A136684}"/>
              </a:ext>
            </a:extLst>
          </p:cNvPr>
          <p:cNvSpPr txBox="1"/>
          <p:nvPr/>
        </p:nvSpPr>
        <p:spPr>
          <a:xfrm>
            <a:off x="7474732" y="4398832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Q4</a:t>
            </a:r>
            <a:endParaRPr kumimoji="1" lang="ko-KR" altLang="en-US" sz="1200" dirty="0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072F0E76-A981-D795-BC4C-88D8F75C71D6}"/>
              </a:ext>
            </a:extLst>
          </p:cNvPr>
          <p:cNvSpPr txBox="1"/>
          <p:nvPr/>
        </p:nvSpPr>
        <p:spPr>
          <a:xfrm>
            <a:off x="6267261" y="3694683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A2</a:t>
            </a:r>
            <a:endParaRPr kumimoji="1" lang="ko-KR" altLang="en-US" sz="1200" dirty="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81E5681B-CD3D-CABE-F877-79EB026A6E38}"/>
              </a:ext>
            </a:extLst>
          </p:cNvPr>
          <p:cNvSpPr txBox="1"/>
          <p:nvPr/>
        </p:nvSpPr>
        <p:spPr>
          <a:xfrm>
            <a:off x="6673547" y="3689286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A2</a:t>
            </a:r>
            <a:endParaRPr kumimoji="1" lang="ko-KR" altLang="en-US" sz="1200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88E61134-9CE6-83F8-8AFE-3AB383D82B5D}"/>
              </a:ext>
            </a:extLst>
          </p:cNvPr>
          <p:cNvSpPr txBox="1"/>
          <p:nvPr/>
        </p:nvSpPr>
        <p:spPr>
          <a:xfrm>
            <a:off x="7068446" y="3686969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A1</a:t>
            </a:r>
            <a:endParaRPr kumimoji="1" lang="ko-KR" altLang="en-US" sz="1200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7EA66943-8227-A57B-5A5E-34DEDD6D0A4F}"/>
              </a:ext>
            </a:extLst>
          </p:cNvPr>
          <p:cNvSpPr txBox="1"/>
          <p:nvPr/>
        </p:nvSpPr>
        <p:spPr>
          <a:xfrm>
            <a:off x="7474732" y="3694683"/>
            <a:ext cx="357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A0</a:t>
            </a:r>
            <a:endParaRPr kumimoji="1" lang="ko-KR" altLang="en-US" sz="1200" dirty="0"/>
          </a:p>
        </p:txBody>
      </p:sp>
      <p:cxnSp>
        <p:nvCxnSpPr>
          <p:cNvPr id="172" name="직선 화살표 연결선 171">
            <a:extLst>
              <a:ext uri="{FF2B5EF4-FFF2-40B4-BE49-F238E27FC236}">
                <a16:creationId xmlns:a16="http://schemas.microsoft.com/office/drawing/2014/main" id="{DCA31B1F-A0EC-1994-17A1-24090F7CEA3C}"/>
              </a:ext>
            </a:extLst>
          </p:cNvPr>
          <p:cNvCxnSpPr/>
          <p:nvPr/>
        </p:nvCxnSpPr>
        <p:spPr>
          <a:xfrm flipV="1">
            <a:off x="9163561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직선 화살표 연결선 172">
            <a:extLst>
              <a:ext uri="{FF2B5EF4-FFF2-40B4-BE49-F238E27FC236}">
                <a16:creationId xmlns:a16="http://schemas.microsoft.com/office/drawing/2014/main" id="{21136BA1-43A7-504C-42B1-85AB478F70A1}"/>
              </a:ext>
            </a:extLst>
          </p:cNvPr>
          <p:cNvCxnSpPr/>
          <p:nvPr/>
        </p:nvCxnSpPr>
        <p:spPr>
          <a:xfrm flipV="1">
            <a:off x="9578423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BC446A55-ABD1-43FA-1A8C-B6A6865FFB19}"/>
              </a:ext>
            </a:extLst>
          </p:cNvPr>
          <p:cNvCxnSpPr/>
          <p:nvPr/>
        </p:nvCxnSpPr>
        <p:spPr>
          <a:xfrm flipV="1">
            <a:off x="9968587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직선 화살표 연결선 174">
            <a:extLst>
              <a:ext uri="{FF2B5EF4-FFF2-40B4-BE49-F238E27FC236}">
                <a16:creationId xmlns:a16="http://schemas.microsoft.com/office/drawing/2014/main" id="{F2B2C8C4-12E3-C0EF-CCDD-6BB017A9E394}"/>
              </a:ext>
            </a:extLst>
          </p:cNvPr>
          <p:cNvCxnSpPr/>
          <p:nvPr/>
        </p:nvCxnSpPr>
        <p:spPr>
          <a:xfrm flipV="1">
            <a:off x="10383449" y="3945756"/>
            <a:ext cx="0" cy="465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TextBox 175">
            <a:extLst>
              <a:ext uri="{FF2B5EF4-FFF2-40B4-BE49-F238E27FC236}">
                <a16:creationId xmlns:a16="http://schemas.microsoft.com/office/drawing/2014/main" id="{EA39AD3D-5339-5B66-24D4-8EFA7CD099CD}"/>
              </a:ext>
            </a:extLst>
          </p:cNvPr>
          <p:cNvSpPr txBox="1"/>
          <p:nvPr/>
        </p:nvSpPr>
        <p:spPr>
          <a:xfrm>
            <a:off x="8969437" y="4394641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Q3</a:t>
            </a:r>
            <a:endParaRPr kumimoji="1" lang="ko-KR" altLang="en-US" sz="1200" dirty="0"/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A982A669-7C0C-479E-251E-9A39507D135C}"/>
              </a:ext>
            </a:extLst>
          </p:cNvPr>
          <p:cNvSpPr txBox="1"/>
          <p:nvPr/>
        </p:nvSpPr>
        <p:spPr>
          <a:xfrm>
            <a:off x="9384299" y="4394641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Q2</a:t>
            </a:r>
            <a:endParaRPr kumimoji="1" lang="ko-KR" altLang="en-US" sz="1200" dirty="0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DE4554E4-60F9-D0AC-D703-D4256B5F936A}"/>
              </a:ext>
            </a:extLst>
          </p:cNvPr>
          <p:cNvSpPr txBox="1"/>
          <p:nvPr/>
        </p:nvSpPr>
        <p:spPr>
          <a:xfrm>
            <a:off x="9780773" y="4387708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Q1</a:t>
            </a:r>
            <a:endParaRPr kumimoji="1" lang="ko-KR" altLang="en-US" sz="1200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92931D4-FB59-0AB8-59AD-A382F853137E}"/>
              </a:ext>
            </a:extLst>
          </p:cNvPr>
          <p:cNvSpPr txBox="1"/>
          <p:nvPr/>
        </p:nvSpPr>
        <p:spPr>
          <a:xfrm>
            <a:off x="10189325" y="4387707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Q0</a:t>
            </a:r>
            <a:endParaRPr kumimoji="1" lang="ko-KR" altLang="en-US" sz="1200" dirty="0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FA664265-E791-9D78-0ECE-AEF7CD4AFEDF}"/>
              </a:ext>
            </a:extLst>
          </p:cNvPr>
          <p:cNvSpPr txBox="1"/>
          <p:nvPr/>
        </p:nvSpPr>
        <p:spPr>
          <a:xfrm>
            <a:off x="8989005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S3</a:t>
            </a:r>
            <a:endParaRPr kumimoji="1" lang="ko-KR" altLang="en-US" sz="1200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D6CF4C45-6FDE-AC87-81D6-E6F24A494B9A}"/>
              </a:ext>
            </a:extLst>
          </p:cNvPr>
          <p:cNvSpPr txBox="1"/>
          <p:nvPr/>
        </p:nvSpPr>
        <p:spPr>
          <a:xfrm>
            <a:off x="9790190" y="3688608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S1</a:t>
            </a:r>
            <a:endParaRPr kumimoji="1" lang="ko-KR" altLang="en-US" sz="1200" dirty="0"/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8191D20-FE81-6F9A-522F-A45AFE5FAF71}"/>
              </a:ext>
            </a:extLst>
          </p:cNvPr>
          <p:cNvSpPr txBox="1"/>
          <p:nvPr/>
        </p:nvSpPr>
        <p:spPr>
          <a:xfrm>
            <a:off x="10196476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S0</a:t>
            </a:r>
            <a:endParaRPr kumimoji="1" lang="ko-KR" altLang="en-US" sz="1200" dirty="0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28D6AD6-E32D-3C23-8957-6AB8228187FB}"/>
              </a:ext>
            </a:extLst>
          </p:cNvPr>
          <p:cNvSpPr txBox="1"/>
          <p:nvPr/>
        </p:nvSpPr>
        <p:spPr>
          <a:xfrm>
            <a:off x="9403866" y="3696322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S2</a:t>
            </a:r>
            <a:endParaRPr kumimoji="1" lang="ko-KR" altLang="en-US" sz="1200" dirty="0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29A6A12-6023-F508-8632-D5175AF404C6}"/>
              </a:ext>
            </a:extLst>
          </p:cNvPr>
          <p:cNvSpPr txBox="1"/>
          <p:nvPr/>
        </p:nvSpPr>
        <p:spPr>
          <a:xfrm>
            <a:off x="8878316" y="2963459"/>
            <a:ext cx="306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I0</a:t>
            </a:r>
            <a:endParaRPr kumimoji="1" lang="ko-KR" altLang="en-US" sz="1200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94C2B4DB-6409-CDAB-9A44-3F0B747A6961}"/>
              </a:ext>
            </a:extLst>
          </p:cNvPr>
          <p:cNvSpPr txBox="1"/>
          <p:nvPr/>
        </p:nvSpPr>
        <p:spPr>
          <a:xfrm>
            <a:off x="10299827" y="2961707"/>
            <a:ext cx="388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I15</a:t>
            </a:r>
            <a:endParaRPr kumimoji="1" lang="ko-KR" altLang="en-US" sz="1200" dirty="0"/>
          </a:p>
        </p:txBody>
      </p:sp>
      <p:cxnSp>
        <p:nvCxnSpPr>
          <p:cNvPr id="188" name="직선 연결선[R] 187">
            <a:extLst>
              <a:ext uri="{FF2B5EF4-FFF2-40B4-BE49-F238E27FC236}">
                <a16:creationId xmlns:a16="http://schemas.microsoft.com/office/drawing/2014/main" id="{47046349-8D3E-1BA7-9535-1F8A52DCC524}"/>
              </a:ext>
            </a:extLst>
          </p:cNvPr>
          <p:cNvCxnSpPr>
            <a:cxnSpLocks/>
          </p:cNvCxnSpPr>
          <p:nvPr/>
        </p:nvCxnSpPr>
        <p:spPr>
          <a:xfrm>
            <a:off x="2542878" y="5537663"/>
            <a:ext cx="545251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직선 연결선[R] 190">
            <a:extLst>
              <a:ext uri="{FF2B5EF4-FFF2-40B4-BE49-F238E27FC236}">
                <a16:creationId xmlns:a16="http://schemas.microsoft.com/office/drawing/2014/main" id="{E0F95DA0-7E90-F8F3-6C0E-C5AF00D08A4D}"/>
              </a:ext>
            </a:extLst>
          </p:cNvPr>
          <p:cNvCxnSpPr>
            <a:cxnSpLocks/>
          </p:cNvCxnSpPr>
          <p:nvPr/>
        </p:nvCxnSpPr>
        <p:spPr>
          <a:xfrm>
            <a:off x="3333750" y="5599974"/>
            <a:ext cx="545251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577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D739E7-0C9F-89B9-A5B4-E73DDA79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Gyro Sensor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F2EC6A7-4A8D-CE8A-95D5-85FDF6FC77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9876" y="-1"/>
            <a:ext cx="5150069" cy="6866759"/>
          </a:xfrm>
        </p:spPr>
      </p:pic>
      <p:pic>
        <p:nvPicPr>
          <p:cNvPr id="2050" name="Picture 2" descr="lightbox image">
            <a:extLst>
              <a:ext uri="{FF2B5EF4-FFF2-40B4-BE49-F238E27FC236}">
                <a16:creationId xmlns:a16="http://schemas.microsoft.com/office/drawing/2014/main" id="{06A003ED-8C1E-0060-E86B-286F62F8C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825626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48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46BB7-9E84-9C13-5787-DDA765960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Wheel Speed</a:t>
            </a:r>
            <a:endParaRPr kumimoji="1" lang="ko-KR" altLang="en-US" dirty="0"/>
          </a:p>
        </p:txBody>
      </p:sp>
      <p:pic>
        <p:nvPicPr>
          <p:cNvPr id="5" name="내용 개체 틀 4" descr="타이어, 자동차 부품, 텍스트, 자동차 타이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7F8F744-72D8-0ABD-EEDC-2242CBCAA2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41" y="1533033"/>
            <a:ext cx="4669221" cy="2665790"/>
          </a:xfrm>
        </p:spPr>
      </p:pic>
      <p:pic>
        <p:nvPicPr>
          <p:cNvPr id="7" name="그림 6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407BE6F-7015-2E0E-4DA9-00D44B374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41" y="4198823"/>
            <a:ext cx="4669221" cy="2459274"/>
          </a:xfrm>
          <a:prstGeom prst="rect">
            <a:avLst/>
          </a:prstGeom>
        </p:spPr>
      </p:pic>
      <p:pic>
        <p:nvPicPr>
          <p:cNvPr id="9" name="그림 8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FE655F7-ED5F-F4E5-C1F6-8661DEFE6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863" y="1533033"/>
            <a:ext cx="4669222" cy="2395747"/>
          </a:xfrm>
          <a:prstGeom prst="rect">
            <a:avLst/>
          </a:prstGeom>
        </p:spPr>
      </p:pic>
      <p:pic>
        <p:nvPicPr>
          <p:cNvPr id="11" name="그림 10" descr="텍스트, 폰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8407379-1681-16CB-E298-33FBE8A0C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9862" y="3931408"/>
            <a:ext cx="6978820" cy="263891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568695-8A24-68C7-F620-D4F1ED258DE6}"/>
              </a:ext>
            </a:extLst>
          </p:cNvPr>
          <p:cNvSpPr/>
          <p:nvPr/>
        </p:nvSpPr>
        <p:spPr>
          <a:xfrm>
            <a:off x="7441324" y="2984938"/>
            <a:ext cx="630621" cy="3153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3756F5-082C-1326-0FEB-9676ABE8982F}"/>
              </a:ext>
            </a:extLst>
          </p:cNvPr>
          <p:cNvSpPr/>
          <p:nvPr/>
        </p:nvSpPr>
        <p:spPr>
          <a:xfrm>
            <a:off x="8255876" y="5270804"/>
            <a:ext cx="1098331" cy="394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CFB92A1-F90F-4B34-160C-10B5F9ED5A52}"/>
              </a:ext>
            </a:extLst>
          </p:cNvPr>
          <p:cNvSpPr/>
          <p:nvPr/>
        </p:nvSpPr>
        <p:spPr>
          <a:xfrm>
            <a:off x="3531477" y="6263826"/>
            <a:ext cx="557048" cy="394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392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42FDDB2-B273-34CE-E6E9-8551F51D1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350" y="0"/>
            <a:ext cx="4509240" cy="2535316"/>
          </a:xfrm>
          <a:prstGeom prst="rect">
            <a:avLst/>
          </a:prstGeom>
        </p:spPr>
      </p:pic>
      <p:pic>
        <p:nvPicPr>
          <p:cNvPr id="41" name="그림 40" descr="텍스트, 스크린샷, 폰트, 영수증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434163E-AFFD-AF81-0469-3D15B3C6F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82" y="1002726"/>
            <a:ext cx="5126249" cy="153259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0B4DC179-B616-E81D-8699-A3758230EF00}"/>
              </a:ext>
            </a:extLst>
          </p:cNvPr>
          <p:cNvSpPr/>
          <p:nvPr/>
        </p:nvSpPr>
        <p:spPr>
          <a:xfrm>
            <a:off x="2133600" y="2328289"/>
            <a:ext cx="8054340" cy="4019171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3F6D94-6AB4-0563-F440-9F9554B59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Dual Wheel Speed</a:t>
            </a: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9C64E8-084A-AC30-C497-DF60FD37D75B}"/>
              </a:ext>
            </a:extLst>
          </p:cNvPr>
          <p:cNvSpPr/>
          <p:nvPr/>
        </p:nvSpPr>
        <p:spPr>
          <a:xfrm>
            <a:off x="342900" y="2720340"/>
            <a:ext cx="1531609" cy="1623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Hall Effect Sensor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(Left Wheel)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D51357-5898-0E2E-E05A-9EA9C81E504B}"/>
              </a:ext>
            </a:extLst>
          </p:cNvPr>
          <p:cNvSpPr/>
          <p:nvPr/>
        </p:nvSpPr>
        <p:spPr>
          <a:xfrm>
            <a:off x="2990856" y="2720339"/>
            <a:ext cx="71628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PA8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1AD4D5-49E2-40C3-1939-C2D92F0FF067}"/>
              </a:ext>
            </a:extLst>
          </p:cNvPr>
          <p:cNvSpPr/>
          <p:nvPr/>
        </p:nvSpPr>
        <p:spPr>
          <a:xfrm>
            <a:off x="4141476" y="2720339"/>
            <a:ext cx="83820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EXTI8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2EA7426-6FFB-32C6-BF18-EED4B548281C}"/>
              </a:ext>
            </a:extLst>
          </p:cNvPr>
          <p:cNvSpPr/>
          <p:nvPr/>
        </p:nvSpPr>
        <p:spPr>
          <a:xfrm>
            <a:off x="5414016" y="2731769"/>
            <a:ext cx="83820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TIM1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F68F7762-D00A-A2D0-AA67-DA2EB88E799A}"/>
                  </a:ext>
                </a:extLst>
              </p:cNvPr>
              <p:cNvSpPr/>
              <p:nvPr/>
            </p:nvSpPr>
            <p:spPr>
              <a:xfrm>
                <a:off x="3409956" y="3680618"/>
                <a:ext cx="2842260" cy="66278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𝑆𝑝𝑒𝑒𝑑𝐿</m:t>
                    </m:r>
                    <m:r>
                      <a:rPr kumimoji="1"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11775</m:t>
                        </m:r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00</m:t>
                        </m:r>
                      </m:num>
                      <m:den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𝐶𝑁𝑇</m:t>
                        </m:r>
                      </m:den>
                    </m:f>
                  </m:oMath>
                </a14:m>
                <a:r>
                  <a:rPr kumimoji="1" lang="en-US" altLang="ko-KR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𝑐𝑚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F68F7762-D00A-A2D0-AA67-DA2EB88E79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9956" y="3680618"/>
                <a:ext cx="2842260" cy="66278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D7724DF-FDDA-777D-AF01-EA8BCFC09F3A}"/>
              </a:ext>
            </a:extLst>
          </p:cNvPr>
          <p:cNvCxnSpPr>
            <a:cxnSpLocks/>
          </p:cNvCxnSpPr>
          <p:nvPr/>
        </p:nvCxnSpPr>
        <p:spPr>
          <a:xfrm flipV="1">
            <a:off x="1874509" y="3055619"/>
            <a:ext cx="1116347" cy="56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93D9B57-373E-5634-728E-2CA15328D3C8}"/>
              </a:ext>
            </a:extLst>
          </p:cNvPr>
          <p:cNvCxnSpPr>
            <a:cxnSpLocks/>
          </p:cNvCxnSpPr>
          <p:nvPr/>
        </p:nvCxnSpPr>
        <p:spPr>
          <a:xfrm>
            <a:off x="3707136" y="3055619"/>
            <a:ext cx="4343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147C9CB-47EB-FA01-53D0-4D5060FFEB64}"/>
              </a:ext>
            </a:extLst>
          </p:cNvPr>
          <p:cNvCxnSpPr>
            <a:cxnSpLocks/>
          </p:cNvCxnSpPr>
          <p:nvPr/>
        </p:nvCxnSpPr>
        <p:spPr>
          <a:xfrm>
            <a:off x="4979676" y="3055619"/>
            <a:ext cx="4343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0AAD465-6CEB-752F-DC8E-12B378C30DEE}"/>
              </a:ext>
            </a:extLst>
          </p:cNvPr>
          <p:cNvCxnSpPr>
            <a:cxnSpLocks/>
          </p:cNvCxnSpPr>
          <p:nvPr/>
        </p:nvCxnSpPr>
        <p:spPr>
          <a:xfrm>
            <a:off x="5825496" y="3371849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DE57443-7C11-A008-4851-C3E4C06DBCCB}"/>
              </a:ext>
            </a:extLst>
          </p:cNvPr>
          <p:cNvSpPr/>
          <p:nvPr/>
        </p:nvSpPr>
        <p:spPr>
          <a:xfrm>
            <a:off x="10389875" y="2731770"/>
            <a:ext cx="1531615" cy="1623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Hall Effect Sensor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(Right Wheel)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5C110EB-4211-4D58-DC19-32449B3C4AEA}"/>
              </a:ext>
            </a:extLst>
          </p:cNvPr>
          <p:cNvSpPr/>
          <p:nvPr/>
        </p:nvSpPr>
        <p:spPr>
          <a:xfrm>
            <a:off x="9239256" y="2731769"/>
            <a:ext cx="71628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PA7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02909DC-D6E3-F874-B538-95C61F66B959}"/>
              </a:ext>
            </a:extLst>
          </p:cNvPr>
          <p:cNvSpPr/>
          <p:nvPr/>
        </p:nvSpPr>
        <p:spPr>
          <a:xfrm>
            <a:off x="7966716" y="2731769"/>
            <a:ext cx="83820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EXTI7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37844D0-8BC1-5242-C74A-F7ECC39BF39C}"/>
              </a:ext>
            </a:extLst>
          </p:cNvPr>
          <p:cNvSpPr/>
          <p:nvPr/>
        </p:nvSpPr>
        <p:spPr>
          <a:xfrm>
            <a:off x="6678936" y="2731769"/>
            <a:ext cx="83820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TIM14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1A46DDA7-8194-E345-6C13-1A3AD2B2BAFF}"/>
                  </a:ext>
                </a:extLst>
              </p:cNvPr>
              <p:cNvSpPr/>
              <p:nvPr/>
            </p:nvSpPr>
            <p:spPr>
              <a:xfrm>
                <a:off x="6663696" y="3680618"/>
                <a:ext cx="2842260" cy="66278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𝑆𝑝𝑒𝑒𝑑𝑅</m:t>
                    </m:r>
                    <m:r>
                      <a:rPr kumimoji="1"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11775</m:t>
                        </m:r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00</m:t>
                        </m:r>
                      </m:num>
                      <m:den>
                        <m:r>
                          <a:rPr kumimoji="1"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𝐶𝑁𝑇</m:t>
                        </m:r>
                      </m:den>
                    </m:f>
                  </m:oMath>
                </a14:m>
                <a:r>
                  <a:rPr kumimoji="1" lang="en-US" altLang="ko-KR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𝑐𝑚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kumimoji="1" lang="en-US" altLang="ko-KR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1A46DDA7-8194-E345-6C13-1A3AD2B2BA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3696" y="3680618"/>
                <a:ext cx="2842260" cy="66278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B9C011C-9F5C-11CE-0CF8-22F720EA5B19}"/>
              </a:ext>
            </a:extLst>
          </p:cNvPr>
          <p:cNvCxnSpPr>
            <a:cxnSpLocks/>
          </p:cNvCxnSpPr>
          <p:nvPr/>
        </p:nvCxnSpPr>
        <p:spPr>
          <a:xfrm flipH="1">
            <a:off x="9955536" y="3061255"/>
            <a:ext cx="4343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0CFF88B-9090-D46C-DD65-D8A9B92DE66A}"/>
              </a:ext>
            </a:extLst>
          </p:cNvPr>
          <p:cNvCxnSpPr>
            <a:cxnSpLocks/>
            <a:stCxn id="23" idx="1"/>
            <a:endCxn id="24" idx="3"/>
          </p:cNvCxnSpPr>
          <p:nvPr/>
        </p:nvCxnSpPr>
        <p:spPr>
          <a:xfrm flipH="1">
            <a:off x="7517136" y="3051809"/>
            <a:ext cx="4495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BE023D0-63A2-40A9-632D-736740DEA57A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8804916" y="3051809"/>
            <a:ext cx="4343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C0E5814-A9D6-024C-A2D8-147C24342CCB}"/>
              </a:ext>
            </a:extLst>
          </p:cNvPr>
          <p:cNvCxnSpPr>
            <a:cxnSpLocks/>
          </p:cNvCxnSpPr>
          <p:nvPr/>
        </p:nvCxnSpPr>
        <p:spPr>
          <a:xfrm>
            <a:off x="7113276" y="3371849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BB98096-6EC6-FD05-AF5E-C40EE86997F4}"/>
              </a:ext>
            </a:extLst>
          </p:cNvPr>
          <p:cNvSpPr/>
          <p:nvPr/>
        </p:nvSpPr>
        <p:spPr>
          <a:xfrm>
            <a:off x="7541789" y="1549795"/>
            <a:ext cx="3931920" cy="3073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3745C86-2BD6-8429-C962-B79D87740A44}"/>
              </a:ext>
            </a:extLst>
          </p:cNvPr>
          <p:cNvSpPr/>
          <p:nvPr/>
        </p:nvSpPr>
        <p:spPr>
          <a:xfrm>
            <a:off x="1583960" y="1568528"/>
            <a:ext cx="4325356" cy="7050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7C812D2-D18C-D60A-97E6-401281440938}"/>
              </a:ext>
            </a:extLst>
          </p:cNvPr>
          <p:cNvSpPr/>
          <p:nvPr/>
        </p:nvSpPr>
        <p:spPr>
          <a:xfrm>
            <a:off x="3409956" y="4648358"/>
            <a:ext cx="284226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0,xxxx,xxxx</a:t>
            </a:r>
            <a:r>
              <a:rPr kumimoji="1" lang="en-US" altLang="ko-KR" baseline="-25000" dirty="0">
                <a:solidFill>
                  <a:schemeClr val="tx1"/>
                </a:solidFill>
              </a:rPr>
              <a:t>(2)</a:t>
            </a:r>
            <a:endParaRPr kumimoji="1" lang="ko-KR" altLang="en-US" baseline="-25000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569BD07-B5F7-B0CE-2F24-DC6469D02A76}"/>
              </a:ext>
            </a:extLst>
          </p:cNvPr>
          <p:cNvSpPr/>
          <p:nvPr/>
        </p:nvSpPr>
        <p:spPr>
          <a:xfrm>
            <a:off x="6663696" y="4647486"/>
            <a:ext cx="2842260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1,xxxx,xxxx</a:t>
            </a:r>
            <a:r>
              <a:rPr kumimoji="1" lang="en-US" altLang="ko-KR" baseline="-25000" dirty="0">
                <a:solidFill>
                  <a:schemeClr val="tx1"/>
                </a:solidFill>
              </a:rPr>
              <a:t>(2)</a:t>
            </a:r>
            <a:endParaRPr kumimoji="1" lang="ko-KR" altLang="en-US" baseline="-25000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4C5C850-B9EF-68BC-DC31-184324D1333F}"/>
              </a:ext>
            </a:extLst>
          </p:cNvPr>
          <p:cNvSpPr/>
          <p:nvPr/>
        </p:nvSpPr>
        <p:spPr>
          <a:xfrm>
            <a:off x="3410931" y="5607605"/>
            <a:ext cx="6095025" cy="50810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UART1 – TDR (*(unsigned int*)(0x40013828))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503E67C-DACD-6963-FB34-8B3ABEA3EECA}"/>
              </a:ext>
            </a:extLst>
          </p:cNvPr>
          <p:cNvSpPr/>
          <p:nvPr/>
        </p:nvSpPr>
        <p:spPr>
          <a:xfrm>
            <a:off x="2293625" y="4647486"/>
            <a:ext cx="910591" cy="14682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TIM3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RX Period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27D8C54-B5CC-36AA-BDE5-D6A4C8BE63BA}"/>
              </a:ext>
            </a:extLst>
          </p:cNvPr>
          <p:cNvCxnSpPr>
            <a:cxnSpLocks/>
          </p:cNvCxnSpPr>
          <p:nvPr/>
        </p:nvCxnSpPr>
        <p:spPr>
          <a:xfrm>
            <a:off x="4850136" y="4354830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AEF0152-465E-DA52-1522-CDF7B0D81891}"/>
              </a:ext>
            </a:extLst>
          </p:cNvPr>
          <p:cNvCxnSpPr>
            <a:cxnSpLocks/>
          </p:cNvCxnSpPr>
          <p:nvPr/>
        </p:nvCxnSpPr>
        <p:spPr>
          <a:xfrm>
            <a:off x="8081016" y="4354830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3923647E-6830-1D01-A4D9-1EDBC73D3731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3204216" y="5861659"/>
            <a:ext cx="2067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55E21C4-48BD-C78B-B396-B630D32A4AFF}"/>
              </a:ext>
            </a:extLst>
          </p:cNvPr>
          <p:cNvCxnSpPr>
            <a:cxnSpLocks/>
          </p:cNvCxnSpPr>
          <p:nvPr/>
        </p:nvCxnSpPr>
        <p:spPr>
          <a:xfrm>
            <a:off x="4850136" y="5298836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07D65D9-02C6-D406-3763-B3FEE7A7FC95}"/>
              </a:ext>
            </a:extLst>
          </p:cNvPr>
          <p:cNvCxnSpPr>
            <a:cxnSpLocks/>
          </p:cNvCxnSpPr>
          <p:nvPr/>
        </p:nvCxnSpPr>
        <p:spPr>
          <a:xfrm>
            <a:off x="8081016" y="5298836"/>
            <a:ext cx="0" cy="308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DFF4C66-985B-7A0C-6C2B-71B2E0F49D03}"/>
              </a:ext>
            </a:extLst>
          </p:cNvPr>
          <p:cNvSpPr/>
          <p:nvPr/>
        </p:nvSpPr>
        <p:spPr>
          <a:xfrm>
            <a:off x="10389875" y="4724400"/>
            <a:ext cx="1531615" cy="1623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Arduino Nano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D3F7475-4433-85F1-949C-9046AE4ED233}"/>
              </a:ext>
            </a:extLst>
          </p:cNvPr>
          <p:cNvCxnSpPr>
            <a:cxnSpLocks/>
          </p:cNvCxnSpPr>
          <p:nvPr/>
        </p:nvCxnSpPr>
        <p:spPr>
          <a:xfrm>
            <a:off x="9505956" y="5861659"/>
            <a:ext cx="88391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4790C4F-0B2B-8A4C-F5FE-35D41A3AD2AA}"/>
              </a:ext>
            </a:extLst>
          </p:cNvPr>
          <p:cNvSpPr txBox="1"/>
          <p:nvPr/>
        </p:nvSpPr>
        <p:spPr>
          <a:xfrm>
            <a:off x="2133600" y="230836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STM32G030F6P6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5909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194F2-9E6F-6CA4-6E7D-9A8C628C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Diagram</a:t>
            </a:r>
            <a:endParaRPr kumimoji="1"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162D189-E586-AD31-71C2-14AB7995ED9D}"/>
              </a:ext>
            </a:extLst>
          </p:cNvPr>
          <p:cNvGrpSpPr/>
          <p:nvPr/>
        </p:nvGrpSpPr>
        <p:grpSpPr>
          <a:xfrm>
            <a:off x="5633058" y="2318089"/>
            <a:ext cx="4652010" cy="2878729"/>
            <a:chOff x="3106884" y="2597726"/>
            <a:chExt cx="4551217" cy="2818085"/>
          </a:xfrm>
        </p:grpSpPr>
        <p:pic>
          <p:nvPicPr>
            <p:cNvPr id="5" name="Picture 2" descr="Buy Arduino Nano V3.0 online – TOMSON ELECTRONICS">
              <a:extLst>
                <a:ext uri="{FF2B5EF4-FFF2-40B4-BE49-F238E27FC236}">
                  <a16:creationId xmlns:a16="http://schemas.microsoft.com/office/drawing/2014/main" id="{C52DF9D4-6335-5D4E-BF52-D4019E321B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43" t="20505" r="42043" b="40404"/>
            <a:stretch/>
          </p:blipFill>
          <p:spPr bwMode="auto">
            <a:xfrm rot="16200000">
              <a:off x="4468093" y="1672937"/>
              <a:ext cx="1828800" cy="4551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Buy Arduino Nano V3.0 online – TOMSON ELECTRONICS">
              <a:extLst>
                <a:ext uri="{FF2B5EF4-FFF2-40B4-BE49-F238E27FC236}">
                  <a16:creationId xmlns:a16="http://schemas.microsoft.com/office/drawing/2014/main" id="{7C0E58EF-201A-09D1-C81A-567E66725A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136" t="20505" r="33114" b="40404"/>
            <a:stretch/>
          </p:blipFill>
          <p:spPr bwMode="auto">
            <a:xfrm rot="16200000">
              <a:off x="5164283" y="540327"/>
              <a:ext cx="436418" cy="4551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Buy Arduino Nano V3.0 online – TOMSON ELECTRONICS">
              <a:extLst>
                <a:ext uri="{FF2B5EF4-FFF2-40B4-BE49-F238E27FC236}">
                  <a16:creationId xmlns:a16="http://schemas.microsoft.com/office/drawing/2014/main" id="{345D8291-378A-54AF-1D59-ED8377AFB91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283" t="20505" r="61966" b="40404"/>
            <a:stretch/>
          </p:blipFill>
          <p:spPr bwMode="auto">
            <a:xfrm rot="16200000">
              <a:off x="5106059" y="2863770"/>
              <a:ext cx="552866" cy="4551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C8854E0F-5101-B4E2-58B2-3E8E5CE7D5F3}"/>
              </a:ext>
            </a:extLst>
          </p:cNvPr>
          <p:cNvSpPr/>
          <p:nvPr/>
        </p:nvSpPr>
        <p:spPr>
          <a:xfrm>
            <a:off x="6015963" y="2247900"/>
            <a:ext cx="1615440" cy="792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D74B35-BBEF-AF32-E6D9-07FEB0324935}"/>
              </a:ext>
            </a:extLst>
          </p:cNvPr>
          <p:cNvSpPr/>
          <p:nvPr/>
        </p:nvSpPr>
        <p:spPr>
          <a:xfrm>
            <a:off x="7631403" y="2247900"/>
            <a:ext cx="525780" cy="792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833430-E133-865B-8DEF-A873D894472B}"/>
              </a:ext>
            </a:extLst>
          </p:cNvPr>
          <p:cNvSpPr/>
          <p:nvPr/>
        </p:nvSpPr>
        <p:spPr>
          <a:xfrm>
            <a:off x="8169565" y="2247900"/>
            <a:ext cx="254318" cy="792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CA7D2C1-411E-EA79-6F89-475C8A8F6DBA}"/>
              </a:ext>
            </a:extLst>
          </p:cNvPr>
          <p:cNvSpPr/>
          <p:nvPr/>
        </p:nvSpPr>
        <p:spPr>
          <a:xfrm>
            <a:off x="8423883" y="2247900"/>
            <a:ext cx="525780" cy="792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B410F4-3847-34AC-A618-6552A576CD12}"/>
              </a:ext>
            </a:extLst>
          </p:cNvPr>
          <p:cNvSpPr/>
          <p:nvPr/>
        </p:nvSpPr>
        <p:spPr>
          <a:xfrm>
            <a:off x="9502113" y="2247900"/>
            <a:ext cx="525780" cy="792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55419-55D4-2EF2-F21C-6EBF292A4B14}"/>
              </a:ext>
            </a:extLst>
          </p:cNvPr>
          <p:cNvSpPr/>
          <p:nvPr/>
        </p:nvSpPr>
        <p:spPr>
          <a:xfrm>
            <a:off x="7894293" y="4330720"/>
            <a:ext cx="525780" cy="979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242A101-64CA-9947-BEF9-873B25FC9522}"/>
              </a:ext>
            </a:extLst>
          </p:cNvPr>
          <p:cNvSpPr/>
          <p:nvPr/>
        </p:nvSpPr>
        <p:spPr>
          <a:xfrm>
            <a:off x="6823683" y="4330720"/>
            <a:ext cx="525780" cy="979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BC03733E-B057-0422-123A-5999CCA9BE9F}"/>
              </a:ext>
            </a:extLst>
          </p:cNvPr>
          <p:cNvCxnSpPr>
            <a:stCxn id="8" idx="0"/>
          </p:cNvCxnSpPr>
          <p:nvPr/>
        </p:nvCxnSpPr>
        <p:spPr>
          <a:xfrm flipV="1">
            <a:off x="6823683" y="1958340"/>
            <a:ext cx="0" cy="2895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8F565D3-6333-82DE-3EF3-EC64A0B4C422}"/>
              </a:ext>
            </a:extLst>
          </p:cNvPr>
          <p:cNvCxnSpPr/>
          <p:nvPr/>
        </p:nvCxnSpPr>
        <p:spPr>
          <a:xfrm flipH="1">
            <a:off x="4743423" y="1965960"/>
            <a:ext cx="20802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1D0A96C-2E65-10DE-2AF2-6DFDFBDB5F36}"/>
              </a:ext>
            </a:extLst>
          </p:cNvPr>
          <p:cNvSpPr/>
          <p:nvPr/>
        </p:nvSpPr>
        <p:spPr>
          <a:xfrm>
            <a:off x="2746048" y="1402631"/>
            <a:ext cx="1984993" cy="10994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Motor Driver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6FE610-69C0-C3BA-D44D-F088C994DC99}"/>
              </a:ext>
            </a:extLst>
          </p:cNvPr>
          <p:cNvCxnSpPr>
            <a:cxnSpLocks/>
          </p:cNvCxnSpPr>
          <p:nvPr/>
        </p:nvCxnSpPr>
        <p:spPr>
          <a:xfrm flipV="1">
            <a:off x="7098003" y="5310676"/>
            <a:ext cx="0" cy="7548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38DD58F2-E9CF-E321-0310-01359E63A42A}"/>
              </a:ext>
            </a:extLst>
          </p:cNvPr>
          <p:cNvCxnSpPr>
            <a:cxnSpLocks/>
          </p:cNvCxnSpPr>
          <p:nvPr/>
        </p:nvCxnSpPr>
        <p:spPr>
          <a:xfrm flipH="1">
            <a:off x="5092011" y="6065519"/>
            <a:ext cx="200501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5F3855C-166F-C09A-B3DF-A002362E6543}"/>
              </a:ext>
            </a:extLst>
          </p:cNvPr>
          <p:cNvCxnSpPr>
            <a:cxnSpLocks/>
          </p:cNvCxnSpPr>
          <p:nvPr/>
        </p:nvCxnSpPr>
        <p:spPr>
          <a:xfrm flipV="1">
            <a:off x="8162898" y="5310676"/>
            <a:ext cx="0" cy="21382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54716BA4-9C57-246B-BEFE-3AC44775EB37}"/>
              </a:ext>
            </a:extLst>
          </p:cNvPr>
          <p:cNvCxnSpPr>
            <a:cxnSpLocks/>
          </p:cNvCxnSpPr>
          <p:nvPr/>
        </p:nvCxnSpPr>
        <p:spPr>
          <a:xfrm flipH="1">
            <a:off x="8147659" y="5539739"/>
            <a:ext cx="27089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F0D6A4-812A-124C-0C39-FE6D3BFB7CE9}"/>
              </a:ext>
            </a:extLst>
          </p:cNvPr>
          <p:cNvSpPr/>
          <p:nvPr/>
        </p:nvSpPr>
        <p:spPr>
          <a:xfrm>
            <a:off x="10145039" y="5073108"/>
            <a:ext cx="1531615" cy="7924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MPU9250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Gyro Sensor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(I</a:t>
            </a:r>
            <a:r>
              <a:rPr kumimoji="1" lang="en-US" altLang="ko-KR" baseline="30000" dirty="0">
                <a:solidFill>
                  <a:schemeClr val="tx1"/>
                </a:solidFill>
              </a:rPr>
              <a:t>2</a:t>
            </a:r>
            <a:r>
              <a:rPr kumimoji="1" lang="en-US" altLang="ko-KR" dirty="0">
                <a:solidFill>
                  <a:schemeClr val="tx1"/>
                </a:solidFill>
              </a:rPr>
              <a:t>C)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E97ED90-9362-AED4-2A4E-5915BE03563B}"/>
              </a:ext>
            </a:extLst>
          </p:cNvPr>
          <p:cNvSpPr/>
          <p:nvPr/>
        </p:nvSpPr>
        <p:spPr>
          <a:xfrm>
            <a:off x="2052637" y="4157878"/>
            <a:ext cx="3035591" cy="230559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Dual FSR Matrix Sensor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05A650-4175-1AC4-740D-D2355B767C5C}"/>
              </a:ext>
            </a:extLst>
          </p:cNvPr>
          <p:cNvSpPr txBox="1"/>
          <p:nvPr/>
        </p:nvSpPr>
        <p:spPr>
          <a:xfrm>
            <a:off x="3952764" y="5880708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/>
              <a:t>Analog Data</a:t>
            </a:r>
            <a:endParaRPr kumimoji="1" lang="ko-KR" altLang="en-US" sz="1400" dirty="0"/>
          </a:p>
        </p:txBody>
      </p:sp>
      <p:cxnSp>
        <p:nvCxnSpPr>
          <p:cNvPr id="37" name="직선 연결선[R] 36">
            <a:extLst>
              <a:ext uri="{FF2B5EF4-FFF2-40B4-BE49-F238E27FC236}">
                <a16:creationId xmlns:a16="http://schemas.microsoft.com/office/drawing/2014/main" id="{FE1A52CC-F7FE-461B-7835-816C97DA24C4}"/>
              </a:ext>
            </a:extLst>
          </p:cNvPr>
          <p:cNvCxnSpPr>
            <a:cxnSpLocks/>
          </p:cNvCxnSpPr>
          <p:nvPr/>
        </p:nvCxnSpPr>
        <p:spPr>
          <a:xfrm flipV="1">
            <a:off x="7894293" y="1653540"/>
            <a:ext cx="0" cy="5943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FFA1A56-28A5-4F92-61DD-ECDC6D998522}"/>
              </a:ext>
            </a:extLst>
          </p:cNvPr>
          <p:cNvCxnSpPr>
            <a:cxnSpLocks/>
          </p:cNvCxnSpPr>
          <p:nvPr/>
        </p:nvCxnSpPr>
        <p:spPr>
          <a:xfrm flipH="1">
            <a:off x="4923923" y="1653540"/>
            <a:ext cx="12382" cy="25043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95E8477-84FC-A3C7-6188-2BCDE26464AE}"/>
              </a:ext>
            </a:extLst>
          </p:cNvPr>
          <p:cNvSpPr txBox="1"/>
          <p:nvPr/>
        </p:nvSpPr>
        <p:spPr>
          <a:xfrm>
            <a:off x="3972877" y="4148209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/>
              <a:t>Clock Signal</a:t>
            </a:r>
            <a:endParaRPr kumimoji="1" lang="ko-KR" altLang="en-US" sz="1400" dirty="0"/>
          </a:p>
        </p:txBody>
      </p: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F51D48E5-9E29-25F0-2ACE-2C622D4D4B6C}"/>
              </a:ext>
            </a:extLst>
          </p:cNvPr>
          <p:cNvCxnSpPr>
            <a:cxnSpLocks/>
          </p:cNvCxnSpPr>
          <p:nvPr/>
        </p:nvCxnSpPr>
        <p:spPr>
          <a:xfrm flipH="1">
            <a:off x="4923923" y="1667850"/>
            <a:ext cx="29703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C2B9F096-C2CC-F69A-5D95-BCE91D587E1B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8296724" y="1546628"/>
            <a:ext cx="0" cy="7012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8EB6501-2F22-CF6F-18D2-6D894A00F3FC}"/>
              </a:ext>
            </a:extLst>
          </p:cNvPr>
          <p:cNvSpPr/>
          <p:nvPr/>
        </p:nvSpPr>
        <p:spPr>
          <a:xfrm>
            <a:off x="7631403" y="906548"/>
            <a:ext cx="1360153" cy="64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Sensitivity Switch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E0C04CC-E0CC-FD49-147B-1B429F7E5130}"/>
              </a:ext>
            </a:extLst>
          </p:cNvPr>
          <p:cNvSpPr/>
          <p:nvPr/>
        </p:nvSpPr>
        <p:spPr>
          <a:xfrm>
            <a:off x="10208863" y="2293290"/>
            <a:ext cx="1435418" cy="5836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UART - USB(unused)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8" name="직선 연결선[R] 57">
            <a:extLst>
              <a:ext uri="{FF2B5EF4-FFF2-40B4-BE49-F238E27FC236}">
                <a16:creationId xmlns:a16="http://schemas.microsoft.com/office/drawing/2014/main" id="{41A510F3-D208-0193-3F98-1096026E6C91}"/>
              </a:ext>
            </a:extLst>
          </p:cNvPr>
          <p:cNvCxnSpPr>
            <a:cxnSpLocks/>
            <a:stCxn id="57" idx="1"/>
          </p:cNvCxnSpPr>
          <p:nvPr/>
        </p:nvCxnSpPr>
        <p:spPr>
          <a:xfrm flipH="1" flipV="1">
            <a:off x="10027893" y="2585133"/>
            <a:ext cx="180970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87558E84-45A2-97AE-4989-7A7AED344480}"/>
              </a:ext>
            </a:extLst>
          </p:cNvPr>
          <p:cNvCxnSpPr>
            <a:cxnSpLocks/>
          </p:cNvCxnSpPr>
          <p:nvPr/>
        </p:nvCxnSpPr>
        <p:spPr>
          <a:xfrm>
            <a:off x="8692964" y="1813560"/>
            <a:ext cx="0" cy="4343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[R] 71">
            <a:extLst>
              <a:ext uri="{FF2B5EF4-FFF2-40B4-BE49-F238E27FC236}">
                <a16:creationId xmlns:a16="http://schemas.microsoft.com/office/drawing/2014/main" id="{C95FC6FC-1D71-D7A5-EF43-7602E4E30858}"/>
              </a:ext>
            </a:extLst>
          </p:cNvPr>
          <p:cNvCxnSpPr>
            <a:cxnSpLocks/>
          </p:cNvCxnSpPr>
          <p:nvPr/>
        </p:nvCxnSpPr>
        <p:spPr>
          <a:xfrm flipH="1">
            <a:off x="8692964" y="1813560"/>
            <a:ext cx="151589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E6C6064E-D20D-8F8B-F83F-F03F9B6796A4}"/>
              </a:ext>
            </a:extLst>
          </p:cNvPr>
          <p:cNvSpPr/>
          <p:nvPr/>
        </p:nvSpPr>
        <p:spPr>
          <a:xfrm>
            <a:off x="9254446" y="1034567"/>
            <a:ext cx="2422208" cy="1099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STM32G030F6P6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Motor Wheel Speed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(Virtual UART)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309034BB-F26B-CA82-257D-EF51BBA966EF}"/>
              </a:ext>
            </a:extLst>
          </p:cNvPr>
          <p:cNvCxnSpPr>
            <a:cxnSpLocks/>
          </p:cNvCxnSpPr>
          <p:nvPr/>
        </p:nvCxnSpPr>
        <p:spPr>
          <a:xfrm flipH="1">
            <a:off x="1706880" y="3573780"/>
            <a:ext cx="3989043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C0BCF94C-4C34-4EFB-AA4F-33B4912071D1}"/>
              </a:ext>
            </a:extLst>
          </p:cNvPr>
          <p:cNvCxnSpPr>
            <a:cxnSpLocks/>
          </p:cNvCxnSpPr>
          <p:nvPr/>
        </p:nvCxnSpPr>
        <p:spPr>
          <a:xfrm>
            <a:off x="1706880" y="3794760"/>
            <a:ext cx="3989043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6C953B7-FB4B-EEF1-8301-E048FCDC43CF}"/>
              </a:ext>
            </a:extLst>
          </p:cNvPr>
          <p:cNvSpPr/>
          <p:nvPr/>
        </p:nvSpPr>
        <p:spPr>
          <a:xfrm>
            <a:off x="466612" y="3116250"/>
            <a:ext cx="1236485" cy="1099475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Raspberry Pi5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805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D5607-53EE-96BE-DCE8-F5AC2D63F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Json </a:t>
            </a:r>
            <a:r>
              <a:rPr kumimoji="1" lang="en-US" altLang="ko-KR" dirty="0" err="1"/>
              <a:t>Formating</a:t>
            </a:r>
            <a:endParaRPr kumimoji="1" lang="ko-KR" altLang="en-US" dirty="0"/>
          </a:p>
        </p:txBody>
      </p:sp>
      <p:pic>
        <p:nvPicPr>
          <p:cNvPr id="13" name="내용 개체 틀 12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7556073-88CD-6417-7809-D1024D1D9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300" y="1690688"/>
            <a:ext cx="3776979" cy="3595796"/>
          </a:xfrm>
        </p:spPr>
      </p:pic>
      <p:pic>
        <p:nvPicPr>
          <p:cNvPr id="15" name="그림 14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063B743-F87E-5D78-1FBC-909312FFE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808" y="1236480"/>
            <a:ext cx="6037090" cy="1697220"/>
          </a:xfrm>
          <a:prstGeom prst="rect">
            <a:avLst/>
          </a:prstGeom>
        </p:spPr>
      </p:pic>
      <p:pic>
        <p:nvPicPr>
          <p:cNvPr id="17" name="그림 16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907D019-B30B-590F-C0C4-52CF6E6C2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808" y="2996467"/>
            <a:ext cx="4593154" cy="2147033"/>
          </a:xfrm>
          <a:prstGeom prst="rect">
            <a:avLst/>
          </a:prstGeom>
        </p:spPr>
      </p:pic>
      <p:pic>
        <p:nvPicPr>
          <p:cNvPr id="19" name="그림 18" descr="텍스트, 폰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7A75196-94BA-04D8-0279-0A9CFEC3F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8808" y="5206267"/>
            <a:ext cx="4143794" cy="12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61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0AE5A2-125E-ACED-4D9A-CF1F5489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Json </a:t>
            </a:r>
            <a:r>
              <a:rPr kumimoji="1" lang="en-US" altLang="ko-KR" dirty="0" err="1"/>
              <a:t>Formating</a:t>
            </a:r>
            <a:endParaRPr kumimoji="1" lang="ko-KR" altLang="en-US" dirty="0"/>
          </a:p>
        </p:txBody>
      </p:sp>
      <p:pic>
        <p:nvPicPr>
          <p:cNvPr id="6" name="내용 개체 틀 5" descr="텍스트, 스크린샷, 메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969EB62-14C7-F2FF-CAF5-B595A423F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0708" y="1963738"/>
            <a:ext cx="5286944" cy="4704539"/>
          </a:xfrm>
        </p:spPr>
      </p:pic>
      <p:pic>
        <p:nvPicPr>
          <p:cNvPr id="4" name="그림 3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9621F2E-BAAD-4A6B-6111-F9789DD4D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963737"/>
            <a:ext cx="4593408" cy="4704540"/>
          </a:xfrm>
          <a:prstGeom prst="rect">
            <a:avLst/>
          </a:prstGeom>
        </p:spPr>
      </p:pic>
      <p:pic>
        <p:nvPicPr>
          <p:cNvPr id="8" name="그림 7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4578B81-026A-33DD-084F-417776D47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708" y="160381"/>
            <a:ext cx="5286944" cy="170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81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212</Words>
  <Application>Microsoft Macintosh PowerPoint</Application>
  <PresentationFormat>와이드스크린</PresentationFormat>
  <Paragraphs>104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Cambria Math</vt:lpstr>
      <vt:lpstr>Office 테마</vt:lpstr>
      <vt:lpstr>Technical Update Details - About Sensor</vt:lpstr>
      <vt:lpstr>1. FSR Bar</vt:lpstr>
      <vt:lpstr>Dual FSR Matrix sensor</vt:lpstr>
      <vt:lpstr>Gyro Sensor</vt:lpstr>
      <vt:lpstr>Wheel Speed</vt:lpstr>
      <vt:lpstr>Dual Wheel Speed</vt:lpstr>
      <vt:lpstr>Diagram</vt:lpstr>
      <vt:lpstr>Json Formating</vt:lpstr>
      <vt:lpstr>Json Formating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이진성/임베디드시스템공학과</dc:creator>
  <cp:lastModifiedBy>이진성/임베디드시스템공학과</cp:lastModifiedBy>
  <cp:revision>7</cp:revision>
  <dcterms:created xsi:type="dcterms:W3CDTF">2025-04-30T13:35:23Z</dcterms:created>
  <dcterms:modified xsi:type="dcterms:W3CDTF">2025-04-30T15:15:27Z</dcterms:modified>
</cp:coreProperties>
</file>

<file path=docProps/thumbnail.jpeg>
</file>